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34" r:id="rId1"/>
    <p:sldMasterId id="2147484135" r:id="rId2"/>
    <p:sldMasterId id="2147484136" r:id="rId3"/>
    <p:sldMasterId id="2147484137" r:id="rId4"/>
  </p:sldMasterIdLst>
  <p:notesMasterIdLst>
    <p:notesMasterId r:id="rId107"/>
  </p:notesMasterIdLst>
  <p:handoutMasterIdLst>
    <p:handoutMasterId r:id="rId108"/>
  </p:handoutMasterIdLst>
  <p:sldIdLst>
    <p:sldId id="430" r:id="rId5"/>
    <p:sldId id="431" r:id="rId6"/>
    <p:sldId id="490" r:id="rId7"/>
    <p:sldId id="542" r:id="rId8"/>
    <p:sldId id="543" r:id="rId9"/>
    <p:sldId id="544" r:id="rId10"/>
    <p:sldId id="517" r:id="rId11"/>
    <p:sldId id="512" r:id="rId12"/>
    <p:sldId id="511" r:id="rId13"/>
    <p:sldId id="513" r:id="rId14"/>
    <p:sldId id="514" r:id="rId15"/>
    <p:sldId id="515" r:id="rId16"/>
    <p:sldId id="624" r:id="rId17"/>
    <p:sldId id="516" r:id="rId18"/>
    <p:sldId id="519" r:id="rId19"/>
    <p:sldId id="520" r:id="rId20"/>
    <p:sldId id="521" r:id="rId21"/>
    <p:sldId id="522" r:id="rId22"/>
    <p:sldId id="625" r:id="rId23"/>
    <p:sldId id="524" r:id="rId24"/>
    <p:sldId id="528" r:id="rId25"/>
    <p:sldId id="529" r:id="rId26"/>
    <p:sldId id="540" r:id="rId27"/>
    <p:sldId id="525" r:id="rId28"/>
    <p:sldId id="537" r:id="rId29"/>
    <p:sldId id="538" r:id="rId30"/>
    <p:sldId id="539" r:id="rId31"/>
    <p:sldId id="531" r:id="rId32"/>
    <p:sldId id="532" r:id="rId33"/>
    <p:sldId id="533" r:id="rId34"/>
    <p:sldId id="534" r:id="rId35"/>
    <p:sldId id="535" r:id="rId36"/>
    <p:sldId id="541" r:id="rId37"/>
    <p:sldId id="572" r:id="rId38"/>
    <p:sldId id="526" r:id="rId39"/>
    <p:sldId id="573" r:id="rId40"/>
    <p:sldId id="578" r:id="rId41"/>
    <p:sldId id="579" r:id="rId42"/>
    <p:sldId id="574" r:id="rId43"/>
    <p:sldId id="575" r:id="rId44"/>
    <p:sldId id="580" r:id="rId45"/>
    <p:sldId id="576" r:id="rId46"/>
    <p:sldId id="527" r:id="rId47"/>
    <p:sldId id="618" r:id="rId48"/>
    <p:sldId id="619" r:id="rId49"/>
    <p:sldId id="620" r:id="rId50"/>
    <p:sldId id="584" r:id="rId51"/>
    <p:sldId id="621" r:id="rId52"/>
    <p:sldId id="622" r:id="rId53"/>
    <p:sldId id="623" r:id="rId54"/>
    <p:sldId id="626" r:id="rId55"/>
    <p:sldId id="546" r:id="rId56"/>
    <p:sldId id="556" r:id="rId57"/>
    <p:sldId id="565" r:id="rId58"/>
    <p:sldId id="547" r:id="rId59"/>
    <p:sldId id="566" r:id="rId60"/>
    <p:sldId id="567" r:id="rId61"/>
    <p:sldId id="549" r:id="rId62"/>
    <p:sldId id="558" r:id="rId63"/>
    <p:sldId id="550" r:id="rId64"/>
    <p:sldId id="559" r:id="rId65"/>
    <p:sldId id="551" r:id="rId66"/>
    <p:sldId id="560" r:id="rId67"/>
    <p:sldId id="548" r:id="rId68"/>
    <p:sldId id="561" r:id="rId69"/>
    <p:sldId id="555" r:id="rId70"/>
    <p:sldId id="562" r:id="rId71"/>
    <p:sldId id="553" r:id="rId72"/>
    <p:sldId id="563" r:id="rId73"/>
    <p:sldId id="568" r:id="rId74"/>
    <p:sldId id="554" r:id="rId75"/>
    <p:sldId id="569" r:id="rId76"/>
    <p:sldId id="571" r:id="rId77"/>
    <p:sldId id="570" r:id="rId78"/>
    <p:sldId id="589" r:id="rId79"/>
    <p:sldId id="590" r:id="rId80"/>
    <p:sldId id="591" r:id="rId81"/>
    <p:sldId id="592" r:id="rId82"/>
    <p:sldId id="593" r:id="rId83"/>
    <p:sldId id="594" r:id="rId84"/>
    <p:sldId id="598" r:id="rId85"/>
    <p:sldId id="601" r:id="rId86"/>
    <p:sldId id="600" r:id="rId87"/>
    <p:sldId id="603" r:id="rId88"/>
    <p:sldId id="604" r:id="rId89"/>
    <p:sldId id="605" r:id="rId90"/>
    <p:sldId id="606" r:id="rId91"/>
    <p:sldId id="607" r:id="rId92"/>
    <p:sldId id="608" r:id="rId93"/>
    <p:sldId id="609" r:id="rId94"/>
    <p:sldId id="611" r:id="rId95"/>
    <p:sldId id="613" r:id="rId96"/>
    <p:sldId id="614" r:id="rId97"/>
    <p:sldId id="616" r:id="rId98"/>
    <p:sldId id="615" r:id="rId99"/>
    <p:sldId id="617" r:id="rId100"/>
    <p:sldId id="599" r:id="rId101"/>
    <p:sldId id="627" r:id="rId102"/>
    <p:sldId id="596" r:id="rId103"/>
    <p:sldId id="597" r:id="rId104"/>
    <p:sldId id="628" r:id="rId105"/>
    <p:sldId id="509" r:id="rId106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09"/>
      <p:bold r:id="rId110"/>
      <p:italic r:id="rId111"/>
    </p:embeddedFont>
    <p:embeddedFont>
      <p:font typeface="나눔고딕" panose="020D0604000000000000" pitchFamily="50" charset="-127"/>
      <p:regular r:id="rId112"/>
    </p:embeddedFont>
    <p:embeddedFont>
      <p:font typeface="맑은 고딕" panose="020B0503020000020004" pitchFamily="50" charset="-127"/>
      <p:regular r:id="rId113"/>
      <p:bold r:id="rId1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95399E0-9683-4C76-842F-3A5688780384}">
          <p14:sldIdLst>
            <p14:sldId id="430"/>
            <p14:sldId id="431"/>
            <p14:sldId id="490"/>
            <p14:sldId id="542"/>
            <p14:sldId id="543"/>
            <p14:sldId id="544"/>
            <p14:sldId id="517"/>
            <p14:sldId id="512"/>
            <p14:sldId id="511"/>
            <p14:sldId id="513"/>
            <p14:sldId id="514"/>
            <p14:sldId id="515"/>
            <p14:sldId id="624"/>
            <p14:sldId id="516"/>
            <p14:sldId id="519"/>
            <p14:sldId id="520"/>
            <p14:sldId id="521"/>
            <p14:sldId id="522"/>
            <p14:sldId id="625"/>
            <p14:sldId id="524"/>
            <p14:sldId id="528"/>
            <p14:sldId id="529"/>
            <p14:sldId id="540"/>
            <p14:sldId id="525"/>
            <p14:sldId id="537"/>
            <p14:sldId id="538"/>
            <p14:sldId id="539"/>
            <p14:sldId id="531"/>
            <p14:sldId id="532"/>
            <p14:sldId id="533"/>
            <p14:sldId id="534"/>
            <p14:sldId id="535"/>
            <p14:sldId id="541"/>
            <p14:sldId id="572"/>
            <p14:sldId id="526"/>
            <p14:sldId id="573"/>
            <p14:sldId id="578"/>
            <p14:sldId id="579"/>
            <p14:sldId id="574"/>
            <p14:sldId id="575"/>
            <p14:sldId id="580"/>
            <p14:sldId id="576"/>
            <p14:sldId id="527"/>
            <p14:sldId id="618"/>
            <p14:sldId id="619"/>
            <p14:sldId id="620"/>
            <p14:sldId id="584"/>
            <p14:sldId id="621"/>
            <p14:sldId id="622"/>
            <p14:sldId id="623"/>
            <p14:sldId id="626"/>
            <p14:sldId id="546"/>
            <p14:sldId id="556"/>
            <p14:sldId id="565"/>
            <p14:sldId id="547"/>
            <p14:sldId id="566"/>
            <p14:sldId id="567"/>
            <p14:sldId id="549"/>
            <p14:sldId id="558"/>
            <p14:sldId id="550"/>
            <p14:sldId id="559"/>
            <p14:sldId id="551"/>
            <p14:sldId id="560"/>
            <p14:sldId id="548"/>
            <p14:sldId id="561"/>
            <p14:sldId id="555"/>
            <p14:sldId id="562"/>
            <p14:sldId id="553"/>
            <p14:sldId id="563"/>
            <p14:sldId id="568"/>
            <p14:sldId id="554"/>
            <p14:sldId id="569"/>
            <p14:sldId id="571"/>
            <p14:sldId id="570"/>
            <p14:sldId id="589"/>
            <p14:sldId id="590"/>
            <p14:sldId id="591"/>
            <p14:sldId id="592"/>
            <p14:sldId id="593"/>
            <p14:sldId id="594"/>
            <p14:sldId id="598"/>
            <p14:sldId id="601"/>
            <p14:sldId id="600"/>
            <p14:sldId id="603"/>
            <p14:sldId id="604"/>
            <p14:sldId id="605"/>
            <p14:sldId id="606"/>
            <p14:sldId id="607"/>
            <p14:sldId id="608"/>
            <p14:sldId id="609"/>
            <p14:sldId id="611"/>
            <p14:sldId id="613"/>
            <p14:sldId id="614"/>
            <p14:sldId id="616"/>
            <p14:sldId id="615"/>
            <p14:sldId id="617"/>
            <p14:sldId id="599"/>
            <p14:sldId id="627"/>
            <p14:sldId id="596"/>
            <p14:sldId id="597"/>
            <p14:sldId id="62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524">
          <p15:clr>
            <a:srgbClr val="A4A3A4"/>
          </p15:clr>
        </p15:guide>
        <p15:guide id="3" orient="horz" pos="4107">
          <p15:clr>
            <a:srgbClr val="A4A3A4"/>
          </p15:clr>
        </p15:guide>
        <p15:guide id="4" orient="horz">
          <p15:clr>
            <a:srgbClr val="A4A3A4"/>
          </p15:clr>
        </p15:guide>
        <p15:guide id="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526">
          <p15:clr>
            <a:srgbClr val="A4A3A4"/>
          </p15:clr>
        </p15:guide>
        <p15:guide id="4" orient="horz" pos="4109">
          <p15:clr>
            <a:srgbClr val="A4A3A4"/>
          </p15:clr>
        </p15:guide>
        <p15:guide id="5" orient="horz">
          <p15:clr>
            <a:srgbClr val="A4A3A4"/>
          </p15:clr>
        </p15:guide>
        <p15:guide id="6" orient="horz" pos="525">
          <p15:clr>
            <a:srgbClr val="A4A3A4"/>
          </p15:clr>
        </p15:guide>
        <p15:guide id="7" orient="horz" pos="4108">
          <p15:clr>
            <a:srgbClr val="A4A3A4"/>
          </p15:clr>
        </p15:guide>
        <p15:guide id="8" orient="horz" pos="524">
          <p15:clr>
            <a:srgbClr val="A4A3A4"/>
          </p15:clr>
        </p15:guide>
        <p15:guide id="9" orient="horz" pos="4107">
          <p15:clr>
            <a:srgbClr val="A4A3A4"/>
          </p15:clr>
        </p15:guide>
        <p15:guide id="10" pos="287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012"/>
    <a:srgbClr val="FDEADA"/>
    <a:srgbClr val="FFC000"/>
    <a:srgbClr val="984807"/>
    <a:srgbClr val="E46C0A"/>
    <a:srgbClr val="FAC090"/>
    <a:srgbClr val="DB2D0B"/>
    <a:srgbClr val="F83911"/>
    <a:srgbClr val="E84A0E"/>
    <a:srgbClr val="F16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5392" autoAdjust="0"/>
  </p:normalViewPr>
  <p:slideViewPr>
    <p:cSldViewPr snapToObjects="1">
      <p:cViewPr varScale="1">
        <p:scale>
          <a:sx n="114" d="100"/>
          <a:sy n="114" d="100"/>
        </p:scale>
        <p:origin x="912" y="114"/>
      </p:cViewPr>
      <p:guideLst>
        <p:guide orient="horz" pos="524"/>
        <p:guide orient="horz" pos="4107"/>
        <p:guide orient="horz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51" d="100"/>
          <a:sy n="51" d="100"/>
        </p:scale>
        <p:origin x="2112" y="84"/>
      </p:cViewPr>
      <p:guideLst>
        <p:guide orient="horz" pos="2880"/>
        <p:guide pos="2160"/>
        <p:guide orient="horz" pos="526"/>
        <p:guide orient="horz" pos="4109"/>
        <p:guide orient="horz"/>
        <p:guide orient="horz" pos="525"/>
        <p:guide orient="horz" pos="4108"/>
        <p:guide orient="horz" pos="524"/>
        <p:guide orient="horz" pos="4107"/>
        <p:guide pos="28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heme" Target="theme/theme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4.fntdata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font" Target="fonts/font2.fntdata"/><Relationship Id="rId115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font" Target="fonts/font5.fntdata"/><Relationship Id="rId11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11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03CAB-78A0-49B1-B309-43F79DC9B7B4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1D40F-BA0D-46C0-A5B7-D2DC40261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33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D23DD36-CD7F-4964-8DC4-11068D14B71D}" type="datetimeFigureOut">
              <a:rPr lang="ko-KR" altLang="en-US"/>
              <a:pPr>
                <a:defRPr/>
              </a:pPr>
              <a:t>2020-06-10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3C63CAB-9056-4C9E-91DF-046EEFACA8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7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4" name="그룹 73"/>
          <p:cNvGrpSpPr/>
          <p:nvPr userDrawn="1"/>
        </p:nvGrpSpPr>
        <p:grpSpPr>
          <a:xfrm>
            <a:off x="5513513" y="2060848"/>
            <a:ext cx="3630488" cy="3959844"/>
            <a:chOff x="3751374" y="426880"/>
            <a:chExt cx="5392627" cy="5881844"/>
          </a:xfrm>
        </p:grpSpPr>
        <p:pic>
          <p:nvPicPr>
            <p:cNvPr id="10" name="그림 9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7083" r="7475" b="5900"/>
            <a:stretch/>
          </p:blipFill>
          <p:spPr>
            <a:xfrm>
              <a:off x="3751374" y="1257341"/>
              <a:ext cx="5141539" cy="5048652"/>
            </a:xfrm>
            <a:prstGeom prst="rect">
              <a:avLst/>
            </a:prstGeom>
          </p:spPr>
        </p:pic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4519319" y="2089149"/>
              <a:ext cx="3632343" cy="4219575"/>
            </a:xfrm>
            <a:custGeom>
              <a:avLst/>
              <a:gdLst>
                <a:gd name="T0" fmla="*/ 1096 w 2567"/>
                <a:gd name="T1" fmla="*/ 17 h 2982"/>
                <a:gd name="T2" fmla="*/ 905 w 2567"/>
                <a:gd name="T3" fmla="*/ 63 h 2982"/>
                <a:gd name="T4" fmla="*/ 696 w 2567"/>
                <a:gd name="T5" fmla="*/ 167 h 2982"/>
                <a:gd name="T6" fmla="*/ 558 w 2567"/>
                <a:gd name="T7" fmla="*/ 268 h 2982"/>
                <a:gd name="T8" fmla="*/ 450 w 2567"/>
                <a:gd name="T9" fmla="*/ 381 h 2982"/>
                <a:gd name="T10" fmla="*/ 377 w 2567"/>
                <a:gd name="T11" fmla="*/ 505 h 2982"/>
                <a:gd name="T12" fmla="*/ 339 w 2567"/>
                <a:gd name="T13" fmla="*/ 601 h 2982"/>
                <a:gd name="T14" fmla="*/ 292 w 2567"/>
                <a:gd name="T15" fmla="*/ 753 h 2982"/>
                <a:gd name="T16" fmla="*/ 236 w 2567"/>
                <a:gd name="T17" fmla="*/ 928 h 2982"/>
                <a:gd name="T18" fmla="*/ 222 w 2567"/>
                <a:gd name="T19" fmla="*/ 1061 h 2982"/>
                <a:gd name="T20" fmla="*/ 253 w 2567"/>
                <a:gd name="T21" fmla="*/ 1152 h 2982"/>
                <a:gd name="T22" fmla="*/ 265 w 2567"/>
                <a:gd name="T23" fmla="*/ 1243 h 2982"/>
                <a:gd name="T24" fmla="*/ 199 w 2567"/>
                <a:gd name="T25" fmla="*/ 1348 h 2982"/>
                <a:gd name="T26" fmla="*/ 60 w 2567"/>
                <a:gd name="T27" fmla="*/ 1563 h 2982"/>
                <a:gd name="T28" fmla="*/ 2 w 2567"/>
                <a:gd name="T29" fmla="*/ 1659 h 2982"/>
                <a:gd name="T30" fmla="*/ 11 w 2567"/>
                <a:gd name="T31" fmla="*/ 1725 h 2982"/>
                <a:gd name="T32" fmla="*/ 93 w 2567"/>
                <a:gd name="T33" fmla="*/ 1791 h 2982"/>
                <a:gd name="T34" fmla="*/ 169 w 2567"/>
                <a:gd name="T35" fmla="*/ 1816 h 2982"/>
                <a:gd name="T36" fmla="*/ 183 w 2567"/>
                <a:gd name="T37" fmla="*/ 1848 h 2982"/>
                <a:gd name="T38" fmla="*/ 166 w 2567"/>
                <a:gd name="T39" fmla="*/ 1928 h 2982"/>
                <a:gd name="T40" fmla="*/ 173 w 2567"/>
                <a:gd name="T41" fmla="*/ 1996 h 2982"/>
                <a:gd name="T42" fmla="*/ 222 w 2567"/>
                <a:gd name="T43" fmla="*/ 2044 h 2982"/>
                <a:gd name="T44" fmla="*/ 210 w 2567"/>
                <a:gd name="T45" fmla="*/ 2074 h 2982"/>
                <a:gd name="T46" fmla="*/ 207 w 2567"/>
                <a:gd name="T47" fmla="*/ 2142 h 2982"/>
                <a:gd name="T48" fmla="*/ 257 w 2567"/>
                <a:gd name="T49" fmla="*/ 2219 h 2982"/>
                <a:gd name="T50" fmla="*/ 257 w 2567"/>
                <a:gd name="T51" fmla="*/ 2254 h 2982"/>
                <a:gd name="T52" fmla="*/ 239 w 2567"/>
                <a:gd name="T53" fmla="*/ 2390 h 2982"/>
                <a:gd name="T54" fmla="*/ 283 w 2567"/>
                <a:gd name="T55" fmla="*/ 2513 h 2982"/>
                <a:gd name="T56" fmla="*/ 410 w 2567"/>
                <a:gd name="T57" fmla="*/ 2588 h 2982"/>
                <a:gd name="T58" fmla="*/ 500 w 2567"/>
                <a:gd name="T59" fmla="*/ 2594 h 2982"/>
                <a:gd name="T60" fmla="*/ 667 w 2567"/>
                <a:gd name="T61" fmla="*/ 2585 h 2982"/>
                <a:gd name="T62" fmla="*/ 770 w 2567"/>
                <a:gd name="T63" fmla="*/ 2607 h 2982"/>
                <a:gd name="T64" fmla="*/ 795 w 2567"/>
                <a:gd name="T65" fmla="*/ 2656 h 2982"/>
                <a:gd name="T66" fmla="*/ 829 w 2567"/>
                <a:gd name="T67" fmla="*/ 2910 h 2982"/>
                <a:gd name="T68" fmla="*/ 863 w 2567"/>
                <a:gd name="T69" fmla="*/ 2981 h 2982"/>
                <a:gd name="T70" fmla="*/ 2248 w 2567"/>
                <a:gd name="T71" fmla="*/ 2981 h 2982"/>
                <a:gd name="T72" fmla="*/ 2264 w 2567"/>
                <a:gd name="T73" fmla="*/ 2968 h 2982"/>
                <a:gd name="T74" fmla="*/ 2159 w 2567"/>
                <a:gd name="T75" fmla="*/ 2530 h 2982"/>
                <a:gd name="T76" fmla="*/ 2156 w 2567"/>
                <a:gd name="T77" fmla="*/ 2406 h 2982"/>
                <a:gd name="T78" fmla="*/ 2179 w 2567"/>
                <a:gd name="T79" fmla="*/ 2235 h 2982"/>
                <a:gd name="T80" fmla="*/ 2209 w 2567"/>
                <a:gd name="T81" fmla="*/ 2105 h 2982"/>
                <a:gd name="T82" fmla="*/ 2295 w 2567"/>
                <a:gd name="T83" fmla="*/ 1888 h 2982"/>
                <a:gd name="T84" fmla="*/ 2432 w 2567"/>
                <a:gd name="T85" fmla="*/ 1653 h 2982"/>
                <a:gd name="T86" fmla="*/ 2529 w 2567"/>
                <a:gd name="T87" fmla="*/ 1420 h 2982"/>
                <a:gd name="T88" fmla="*/ 2561 w 2567"/>
                <a:gd name="T89" fmla="*/ 1255 h 2982"/>
                <a:gd name="T90" fmla="*/ 2565 w 2567"/>
                <a:gd name="T91" fmla="*/ 1091 h 2982"/>
                <a:gd name="T92" fmla="*/ 2554 w 2567"/>
                <a:gd name="T93" fmla="*/ 973 h 2982"/>
                <a:gd name="T94" fmla="*/ 2489 w 2567"/>
                <a:gd name="T95" fmla="*/ 712 h 2982"/>
                <a:gd name="T96" fmla="*/ 2435 w 2567"/>
                <a:gd name="T97" fmla="*/ 588 h 2982"/>
                <a:gd name="T98" fmla="*/ 2280 w 2567"/>
                <a:gd name="T99" fmla="*/ 357 h 2982"/>
                <a:gd name="T100" fmla="*/ 2223 w 2567"/>
                <a:gd name="T101" fmla="*/ 296 h 2982"/>
                <a:gd name="T102" fmla="*/ 2111 w 2567"/>
                <a:gd name="T103" fmla="*/ 200 h 2982"/>
                <a:gd name="T104" fmla="*/ 1942 w 2567"/>
                <a:gd name="T105" fmla="*/ 99 h 2982"/>
                <a:gd name="T106" fmla="*/ 1785 w 2567"/>
                <a:gd name="T107" fmla="*/ 48 h 2982"/>
                <a:gd name="T108" fmla="*/ 1516 w 2567"/>
                <a:gd name="T109" fmla="*/ 8 h 2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7" h="2982">
                  <a:moveTo>
                    <a:pt x="1301" y="0"/>
                  </a:moveTo>
                  <a:lnTo>
                    <a:pt x="1301" y="0"/>
                  </a:lnTo>
                  <a:lnTo>
                    <a:pt x="1281" y="1"/>
                  </a:lnTo>
                  <a:lnTo>
                    <a:pt x="1281" y="1"/>
                  </a:lnTo>
                  <a:lnTo>
                    <a:pt x="1146" y="7"/>
                  </a:lnTo>
                  <a:lnTo>
                    <a:pt x="1146" y="7"/>
                  </a:lnTo>
                  <a:lnTo>
                    <a:pt x="1096" y="17"/>
                  </a:lnTo>
                  <a:lnTo>
                    <a:pt x="1049" y="25"/>
                  </a:lnTo>
                  <a:lnTo>
                    <a:pt x="1001" y="35"/>
                  </a:lnTo>
                  <a:lnTo>
                    <a:pt x="958" y="47"/>
                  </a:lnTo>
                  <a:lnTo>
                    <a:pt x="958" y="47"/>
                  </a:lnTo>
                  <a:lnTo>
                    <a:pt x="931" y="54"/>
                  </a:lnTo>
                  <a:lnTo>
                    <a:pt x="918" y="58"/>
                  </a:lnTo>
                  <a:lnTo>
                    <a:pt x="905" y="63"/>
                  </a:lnTo>
                  <a:lnTo>
                    <a:pt x="905" y="63"/>
                  </a:lnTo>
                  <a:lnTo>
                    <a:pt x="868" y="79"/>
                  </a:lnTo>
                  <a:lnTo>
                    <a:pt x="831" y="96"/>
                  </a:lnTo>
                  <a:lnTo>
                    <a:pt x="797" y="112"/>
                  </a:lnTo>
                  <a:lnTo>
                    <a:pt x="763" y="130"/>
                  </a:lnTo>
                  <a:lnTo>
                    <a:pt x="730" y="148"/>
                  </a:lnTo>
                  <a:lnTo>
                    <a:pt x="696" y="167"/>
                  </a:lnTo>
                  <a:lnTo>
                    <a:pt x="665" y="187"/>
                  </a:lnTo>
                  <a:lnTo>
                    <a:pt x="633" y="207"/>
                  </a:lnTo>
                  <a:lnTo>
                    <a:pt x="633" y="207"/>
                  </a:lnTo>
                  <a:lnTo>
                    <a:pt x="614" y="221"/>
                  </a:lnTo>
                  <a:lnTo>
                    <a:pt x="595" y="236"/>
                  </a:lnTo>
                  <a:lnTo>
                    <a:pt x="576" y="25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29" y="292"/>
                  </a:lnTo>
                  <a:lnTo>
                    <a:pt x="500" y="320"/>
                  </a:lnTo>
                  <a:lnTo>
                    <a:pt x="487" y="335"/>
                  </a:lnTo>
                  <a:lnTo>
                    <a:pt x="474" y="350"/>
                  </a:lnTo>
                  <a:lnTo>
                    <a:pt x="461" y="365"/>
                  </a:lnTo>
                  <a:lnTo>
                    <a:pt x="450" y="381"/>
                  </a:lnTo>
                  <a:lnTo>
                    <a:pt x="450" y="381"/>
                  </a:lnTo>
                  <a:lnTo>
                    <a:pt x="433" y="407"/>
                  </a:lnTo>
                  <a:lnTo>
                    <a:pt x="416" y="434"/>
                  </a:lnTo>
                  <a:lnTo>
                    <a:pt x="400" y="462"/>
                  </a:lnTo>
                  <a:lnTo>
                    <a:pt x="384" y="491"/>
                  </a:lnTo>
                  <a:lnTo>
                    <a:pt x="384" y="491"/>
                  </a:lnTo>
                  <a:lnTo>
                    <a:pt x="377" y="505"/>
                  </a:lnTo>
                  <a:lnTo>
                    <a:pt x="372" y="518"/>
                  </a:lnTo>
                  <a:lnTo>
                    <a:pt x="362" y="546"/>
                  </a:lnTo>
                  <a:lnTo>
                    <a:pt x="362" y="546"/>
                  </a:lnTo>
                  <a:lnTo>
                    <a:pt x="354" y="568"/>
                  </a:lnTo>
                  <a:lnTo>
                    <a:pt x="344" y="588"/>
                  </a:lnTo>
                  <a:lnTo>
                    <a:pt x="344" y="588"/>
                  </a:lnTo>
                  <a:lnTo>
                    <a:pt x="339" y="601"/>
                  </a:lnTo>
                  <a:lnTo>
                    <a:pt x="336" y="614"/>
                  </a:lnTo>
                  <a:lnTo>
                    <a:pt x="332" y="627"/>
                  </a:lnTo>
                  <a:lnTo>
                    <a:pt x="328" y="640"/>
                  </a:lnTo>
                  <a:lnTo>
                    <a:pt x="328" y="640"/>
                  </a:lnTo>
                  <a:lnTo>
                    <a:pt x="315" y="676"/>
                  </a:lnTo>
                  <a:lnTo>
                    <a:pt x="303" y="714"/>
                  </a:lnTo>
                  <a:lnTo>
                    <a:pt x="292" y="753"/>
                  </a:lnTo>
                  <a:lnTo>
                    <a:pt x="281" y="793"/>
                  </a:lnTo>
                  <a:lnTo>
                    <a:pt x="281" y="793"/>
                  </a:lnTo>
                  <a:lnTo>
                    <a:pt x="277" y="810"/>
                  </a:lnTo>
                  <a:lnTo>
                    <a:pt x="272" y="826"/>
                  </a:lnTo>
                  <a:lnTo>
                    <a:pt x="259" y="861"/>
                  </a:lnTo>
                  <a:lnTo>
                    <a:pt x="247" y="894"/>
                  </a:lnTo>
                  <a:lnTo>
                    <a:pt x="236" y="928"/>
                  </a:lnTo>
                  <a:lnTo>
                    <a:pt x="236" y="928"/>
                  </a:lnTo>
                  <a:lnTo>
                    <a:pt x="232" y="946"/>
                  </a:lnTo>
                  <a:lnTo>
                    <a:pt x="228" y="966"/>
                  </a:lnTo>
                  <a:lnTo>
                    <a:pt x="225" y="988"/>
                  </a:lnTo>
                  <a:lnTo>
                    <a:pt x="222" y="1013"/>
                  </a:lnTo>
                  <a:lnTo>
                    <a:pt x="222" y="1037"/>
                  </a:lnTo>
                  <a:lnTo>
                    <a:pt x="222" y="1061"/>
                  </a:lnTo>
                  <a:lnTo>
                    <a:pt x="225" y="1082"/>
                  </a:lnTo>
                  <a:lnTo>
                    <a:pt x="227" y="1091"/>
                  </a:lnTo>
                  <a:lnTo>
                    <a:pt x="231" y="1100"/>
                  </a:lnTo>
                  <a:lnTo>
                    <a:pt x="231" y="1100"/>
                  </a:lnTo>
                  <a:lnTo>
                    <a:pt x="236" y="1116"/>
                  </a:lnTo>
                  <a:lnTo>
                    <a:pt x="245" y="1134"/>
                  </a:lnTo>
                  <a:lnTo>
                    <a:pt x="253" y="1152"/>
                  </a:lnTo>
                  <a:lnTo>
                    <a:pt x="260" y="1171"/>
                  </a:lnTo>
                  <a:lnTo>
                    <a:pt x="265" y="1191"/>
                  </a:lnTo>
                  <a:lnTo>
                    <a:pt x="267" y="1201"/>
                  </a:lnTo>
                  <a:lnTo>
                    <a:pt x="268" y="1211"/>
                  </a:lnTo>
                  <a:lnTo>
                    <a:pt x="268" y="1221"/>
                  </a:lnTo>
                  <a:lnTo>
                    <a:pt x="267" y="1232"/>
                  </a:lnTo>
                  <a:lnTo>
                    <a:pt x="265" y="1243"/>
                  </a:lnTo>
                  <a:lnTo>
                    <a:pt x="261" y="1253"/>
                  </a:lnTo>
                  <a:lnTo>
                    <a:pt x="261" y="1253"/>
                  </a:lnTo>
                  <a:lnTo>
                    <a:pt x="254" y="1270"/>
                  </a:lnTo>
                  <a:lnTo>
                    <a:pt x="245" y="1286"/>
                  </a:lnTo>
                  <a:lnTo>
                    <a:pt x="234" y="1302"/>
                  </a:lnTo>
                  <a:lnTo>
                    <a:pt x="222" y="1317"/>
                  </a:lnTo>
                  <a:lnTo>
                    <a:pt x="199" y="1348"/>
                  </a:lnTo>
                  <a:lnTo>
                    <a:pt x="187" y="1362"/>
                  </a:lnTo>
                  <a:lnTo>
                    <a:pt x="176" y="1377"/>
                  </a:lnTo>
                  <a:lnTo>
                    <a:pt x="176" y="1377"/>
                  </a:lnTo>
                  <a:lnTo>
                    <a:pt x="119" y="1471"/>
                  </a:lnTo>
                  <a:lnTo>
                    <a:pt x="90" y="1517"/>
                  </a:lnTo>
                  <a:lnTo>
                    <a:pt x="60" y="1563"/>
                  </a:lnTo>
                  <a:lnTo>
                    <a:pt x="60" y="1563"/>
                  </a:lnTo>
                  <a:lnTo>
                    <a:pt x="50" y="1577"/>
                  </a:lnTo>
                  <a:lnTo>
                    <a:pt x="37" y="1594"/>
                  </a:lnTo>
                  <a:lnTo>
                    <a:pt x="25" y="1610"/>
                  </a:lnTo>
                  <a:lnTo>
                    <a:pt x="13" y="1628"/>
                  </a:lnTo>
                  <a:lnTo>
                    <a:pt x="8" y="1638"/>
                  </a:lnTo>
                  <a:lnTo>
                    <a:pt x="5" y="1648"/>
                  </a:lnTo>
                  <a:lnTo>
                    <a:pt x="2" y="1659"/>
                  </a:lnTo>
                  <a:lnTo>
                    <a:pt x="0" y="1670"/>
                  </a:lnTo>
                  <a:lnTo>
                    <a:pt x="0" y="1681"/>
                  </a:lnTo>
                  <a:lnTo>
                    <a:pt x="1" y="1693"/>
                  </a:lnTo>
                  <a:lnTo>
                    <a:pt x="4" y="1706"/>
                  </a:lnTo>
                  <a:lnTo>
                    <a:pt x="8" y="1719"/>
                  </a:lnTo>
                  <a:lnTo>
                    <a:pt x="8" y="1719"/>
                  </a:lnTo>
                  <a:lnTo>
                    <a:pt x="11" y="1725"/>
                  </a:lnTo>
                  <a:lnTo>
                    <a:pt x="14" y="1731"/>
                  </a:lnTo>
                  <a:lnTo>
                    <a:pt x="24" y="1743"/>
                  </a:lnTo>
                  <a:lnTo>
                    <a:pt x="35" y="1755"/>
                  </a:lnTo>
                  <a:lnTo>
                    <a:pt x="50" y="1765"/>
                  </a:lnTo>
                  <a:lnTo>
                    <a:pt x="64" y="1776"/>
                  </a:lnTo>
                  <a:lnTo>
                    <a:pt x="79" y="1784"/>
                  </a:lnTo>
                  <a:lnTo>
                    <a:pt x="93" y="1791"/>
                  </a:lnTo>
                  <a:lnTo>
                    <a:pt x="106" y="1797"/>
                  </a:lnTo>
                  <a:lnTo>
                    <a:pt x="106" y="1797"/>
                  </a:lnTo>
                  <a:lnTo>
                    <a:pt x="117" y="1801"/>
                  </a:lnTo>
                  <a:lnTo>
                    <a:pt x="128" y="1803"/>
                  </a:lnTo>
                  <a:lnTo>
                    <a:pt x="150" y="1808"/>
                  </a:lnTo>
                  <a:lnTo>
                    <a:pt x="161" y="1811"/>
                  </a:lnTo>
                  <a:lnTo>
                    <a:pt x="169" y="1816"/>
                  </a:lnTo>
                  <a:lnTo>
                    <a:pt x="174" y="1820"/>
                  </a:lnTo>
                  <a:lnTo>
                    <a:pt x="176" y="1823"/>
                  </a:lnTo>
                  <a:lnTo>
                    <a:pt x="180" y="1827"/>
                  </a:lnTo>
                  <a:lnTo>
                    <a:pt x="182" y="1832"/>
                  </a:lnTo>
                  <a:lnTo>
                    <a:pt x="182" y="1832"/>
                  </a:lnTo>
                  <a:lnTo>
                    <a:pt x="183" y="1839"/>
                  </a:lnTo>
                  <a:lnTo>
                    <a:pt x="183" y="1848"/>
                  </a:lnTo>
                  <a:lnTo>
                    <a:pt x="183" y="1858"/>
                  </a:lnTo>
                  <a:lnTo>
                    <a:pt x="182" y="1867"/>
                  </a:lnTo>
                  <a:lnTo>
                    <a:pt x="179" y="1886"/>
                  </a:lnTo>
                  <a:lnTo>
                    <a:pt x="175" y="1899"/>
                  </a:lnTo>
                  <a:lnTo>
                    <a:pt x="175" y="1899"/>
                  </a:lnTo>
                  <a:lnTo>
                    <a:pt x="170" y="1911"/>
                  </a:lnTo>
                  <a:lnTo>
                    <a:pt x="166" y="1928"/>
                  </a:lnTo>
                  <a:lnTo>
                    <a:pt x="162" y="1946"/>
                  </a:lnTo>
                  <a:lnTo>
                    <a:pt x="162" y="1954"/>
                  </a:lnTo>
                  <a:lnTo>
                    <a:pt x="162" y="1959"/>
                  </a:lnTo>
                  <a:lnTo>
                    <a:pt x="162" y="1959"/>
                  </a:lnTo>
                  <a:lnTo>
                    <a:pt x="164" y="1973"/>
                  </a:lnTo>
                  <a:lnTo>
                    <a:pt x="168" y="1985"/>
                  </a:lnTo>
                  <a:lnTo>
                    <a:pt x="173" y="1996"/>
                  </a:lnTo>
                  <a:lnTo>
                    <a:pt x="179" y="2004"/>
                  </a:lnTo>
                  <a:lnTo>
                    <a:pt x="186" y="2011"/>
                  </a:lnTo>
                  <a:lnTo>
                    <a:pt x="193" y="2018"/>
                  </a:lnTo>
                  <a:lnTo>
                    <a:pt x="210" y="2033"/>
                  </a:lnTo>
                  <a:lnTo>
                    <a:pt x="210" y="2033"/>
                  </a:lnTo>
                  <a:lnTo>
                    <a:pt x="219" y="2041"/>
                  </a:lnTo>
                  <a:lnTo>
                    <a:pt x="222" y="2044"/>
                  </a:lnTo>
                  <a:lnTo>
                    <a:pt x="227" y="2048"/>
                  </a:lnTo>
                  <a:lnTo>
                    <a:pt x="227" y="2048"/>
                  </a:lnTo>
                  <a:lnTo>
                    <a:pt x="228" y="2053"/>
                  </a:lnTo>
                  <a:lnTo>
                    <a:pt x="228" y="2053"/>
                  </a:lnTo>
                  <a:lnTo>
                    <a:pt x="222" y="2057"/>
                  </a:lnTo>
                  <a:lnTo>
                    <a:pt x="215" y="2064"/>
                  </a:lnTo>
                  <a:lnTo>
                    <a:pt x="210" y="2074"/>
                  </a:lnTo>
                  <a:lnTo>
                    <a:pt x="206" y="2085"/>
                  </a:lnTo>
                  <a:lnTo>
                    <a:pt x="202" y="2096"/>
                  </a:lnTo>
                  <a:lnTo>
                    <a:pt x="200" y="2108"/>
                  </a:lnTo>
                  <a:lnTo>
                    <a:pt x="200" y="2120"/>
                  </a:lnTo>
                  <a:lnTo>
                    <a:pt x="202" y="2132"/>
                  </a:lnTo>
                  <a:lnTo>
                    <a:pt x="202" y="2132"/>
                  </a:lnTo>
                  <a:lnTo>
                    <a:pt x="207" y="2142"/>
                  </a:lnTo>
                  <a:lnTo>
                    <a:pt x="214" y="2151"/>
                  </a:lnTo>
                  <a:lnTo>
                    <a:pt x="220" y="2158"/>
                  </a:lnTo>
                  <a:lnTo>
                    <a:pt x="227" y="2166"/>
                  </a:lnTo>
                  <a:lnTo>
                    <a:pt x="227" y="2166"/>
                  </a:lnTo>
                  <a:lnTo>
                    <a:pt x="236" y="2182"/>
                  </a:lnTo>
                  <a:lnTo>
                    <a:pt x="247" y="2199"/>
                  </a:lnTo>
                  <a:lnTo>
                    <a:pt x="257" y="2219"/>
                  </a:lnTo>
                  <a:lnTo>
                    <a:pt x="259" y="2229"/>
                  </a:lnTo>
                  <a:lnTo>
                    <a:pt x="261" y="2238"/>
                  </a:lnTo>
                  <a:lnTo>
                    <a:pt x="261" y="2238"/>
                  </a:lnTo>
                  <a:lnTo>
                    <a:pt x="261" y="2243"/>
                  </a:lnTo>
                  <a:lnTo>
                    <a:pt x="260" y="2247"/>
                  </a:lnTo>
                  <a:lnTo>
                    <a:pt x="258" y="2250"/>
                  </a:lnTo>
                  <a:lnTo>
                    <a:pt x="257" y="2254"/>
                  </a:lnTo>
                  <a:lnTo>
                    <a:pt x="257" y="2254"/>
                  </a:lnTo>
                  <a:lnTo>
                    <a:pt x="248" y="2283"/>
                  </a:lnTo>
                  <a:lnTo>
                    <a:pt x="242" y="2313"/>
                  </a:lnTo>
                  <a:lnTo>
                    <a:pt x="242" y="2313"/>
                  </a:lnTo>
                  <a:lnTo>
                    <a:pt x="239" y="2339"/>
                  </a:lnTo>
                  <a:lnTo>
                    <a:pt x="238" y="2365"/>
                  </a:lnTo>
                  <a:lnTo>
                    <a:pt x="239" y="2390"/>
                  </a:lnTo>
                  <a:lnTo>
                    <a:pt x="241" y="2414"/>
                  </a:lnTo>
                  <a:lnTo>
                    <a:pt x="246" y="2438"/>
                  </a:lnTo>
                  <a:lnTo>
                    <a:pt x="252" y="2459"/>
                  </a:lnTo>
                  <a:lnTo>
                    <a:pt x="260" y="2478"/>
                  </a:lnTo>
                  <a:lnTo>
                    <a:pt x="271" y="2496"/>
                  </a:lnTo>
                  <a:lnTo>
                    <a:pt x="271" y="2496"/>
                  </a:lnTo>
                  <a:lnTo>
                    <a:pt x="283" y="2513"/>
                  </a:lnTo>
                  <a:lnTo>
                    <a:pt x="297" y="2528"/>
                  </a:lnTo>
                  <a:lnTo>
                    <a:pt x="312" y="2541"/>
                  </a:lnTo>
                  <a:lnTo>
                    <a:pt x="329" y="2554"/>
                  </a:lnTo>
                  <a:lnTo>
                    <a:pt x="348" y="2565"/>
                  </a:lnTo>
                  <a:lnTo>
                    <a:pt x="368" y="2574"/>
                  </a:lnTo>
                  <a:lnTo>
                    <a:pt x="389" y="2582"/>
                  </a:lnTo>
                  <a:lnTo>
                    <a:pt x="410" y="2588"/>
                  </a:lnTo>
                  <a:lnTo>
                    <a:pt x="410" y="2588"/>
                  </a:lnTo>
                  <a:lnTo>
                    <a:pt x="426" y="2591"/>
                  </a:lnTo>
                  <a:lnTo>
                    <a:pt x="442" y="2593"/>
                  </a:lnTo>
                  <a:lnTo>
                    <a:pt x="459" y="2594"/>
                  </a:lnTo>
                  <a:lnTo>
                    <a:pt x="478" y="2594"/>
                  </a:lnTo>
                  <a:lnTo>
                    <a:pt x="478" y="2594"/>
                  </a:lnTo>
                  <a:lnTo>
                    <a:pt x="500" y="2594"/>
                  </a:lnTo>
                  <a:lnTo>
                    <a:pt x="524" y="2593"/>
                  </a:lnTo>
                  <a:lnTo>
                    <a:pt x="572" y="2589"/>
                  </a:lnTo>
                  <a:lnTo>
                    <a:pt x="572" y="2589"/>
                  </a:lnTo>
                  <a:lnTo>
                    <a:pt x="621" y="2586"/>
                  </a:lnTo>
                  <a:lnTo>
                    <a:pt x="644" y="2585"/>
                  </a:lnTo>
                  <a:lnTo>
                    <a:pt x="667" y="2585"/>
                  </a:lnTo>
                  <a:lnTo>
                    <a:pt x="667" y="2585"/>
                  </a:lnTo>
                  <a:lnTo>
                    <a:pt x="689" y="2585"/>
                  </a:lnTo>
                  <a:lnTo>
                    <a:pt x="711" y="2587"/>
                  </a:lnTo>
                  <a:lnTo>
                    <a:pt x="731" y="2591"/>
                  </a:lnTo>
                  <a:lnTo>
                    <a:pt x="747" y="2595"/>
                  </a:lnTo>
                  <a:lnTo>
                    <a:pt x="756" y="2599"/>
                  </a:lnTo>
                  <a:lnTo>
                    <a:pt x="763" y="2602"/>
                  </a:lnTo>
                  <a:lnTo>
                    <a:pt x="770" y="2607"/>
                  </a:lnTo>
                  <a:lnTo>
                    <a:pt x="776" y="2612"/>
                  </a:lnTo>
                  <a:lnTo>
                    <a:pt x="782" y="2617"/>
                  </a:lnTo>
                  <a:lnTo>
                    <a:pt x="786" y="2624"/>
                  </a:lnTo>
                  <a:lnTo>
                    <a:pt x="790" y="2631"/>
                  </a:lnTo>
                  <a:lnTo>
                    <a:pt x="792" y="2638"/>
                  </a:lnTo>
                  <a:lnTo>
                    <a:pt x="792" y="2638"/>
                  </a:lnTo>
                  <a:lnTo>
                    <a:pt x="795" y="2656"/>
                  </a:lnTo>
                  <a:lnTo>
                    <a:pt x="798" y="2692"/>
                  </a:lnTo>
                  <a:lnTo>
                    <a:pt x="803" y="2741"/>
                  </a:lnTo>
                  <a:lnTo>
                    <a:pt x="809" y="2798"/>
                  </a:lnTo>
                  <a:lnTo>
                    <a:pt x="813" y="2827"/>
                  </a:lnTo>
                  <a:lnTo>
                    <a:pt x="818" y="2855"/>
                  </a:lnTo>
                  <a:lnTo>
                    <a:pt x="823" y="2884"/>
                  </a:lnTo>
                  <a:lnTo>
                    <a:pt x="829" y="2910"/>
                  </a:lnTo>
                  <a:lnTo>
                    <a:pt x="836" y="2932"/>
                  </a:lnTo>
                  <a:lnTo>
                    <a:pt x="844" y="2954"/>
                  </a:lnTo>
                  <a:lnTo>
                    <a:pt x="848" y="2962"/>
                  </a:lnTo>
                  <a:lnTo>
                    <a:pt x="853" y="2969"/>
                  </a:lnTo>
                  <a:lnTo>
                    <a:pt x="857" y="2976"/>
                  </a:lnTo>
                  <a:lnTo>
                    <a:pt x="863" y="2981"/>
                  </a:lnTo>
                  <a:lnTo>
                    <a:pt x="863" y="2981"/>
                  </a:lnTo>
                  <a:lnTo>
                    <a:pt x="884" y="2982"/>
                  </a:lnTo>
                  <a:lnTo>
                    <a:pt x="942" y="2982"/>
                  </a:lnTo>
                  <a:lnTo>
                    <a:pt x="1142" y="2982"/>
                  </a:lnTo>
                  <a:lnTo>
                    <a:pt x="1142" y="2982"/>
                  </a:lnTo>
                  <a:lnTo>
                    <a:pt x="1722" y="2982"/>
                  </a:lnTo>
                  <a:lnTo>
                    <a:pt x="1722" y="2982"/>
                  </a:lnTo>
                  <a:lnTo>
                    <a:pt x="2248" y="2981"/>
                  </a:lnTo>
                  <a:lnTo>
                    <a:pt x="2248" y="2981"/>
                  </a:lnTo>
                  <a:lnTo>
                    <a:pt x="2265" y="2981"/>
                  </a:lnTo>
                  <a:lnTo>
                    <a:pt x="2265" y="2981"/>
                  </a:lnTo>
                  <a:lnTo>
                    <a:pt x="2267" y="2978"/>
                  </a:lnTo>
                  <a:lnTo>
                    <a:pt x="2267" y="2975"/>
                  </a:lnTo>
                  <a:lnTo>
                    <a:pt x="2267" y="2975"/>
                  </a:lnTo>
                  <a:lnTo>
                    <a:pt x="2264" y="2968"/>
                  </a:lnTo>
                  <a:lnTo>
                    <a:pt x="2258" y="2952"/>
                  </a:lnTo>
                  <a:lnTo>
                    <a:pt x="2245" y="2902"/>
                  </a:lnTo>
                  <a:lnTo>
                    <a:pt x="2228" y="2832"/>
                  </a:lnTo>
                  <a:lnTo>
                    <a:pt x="2209" y="2753"/>
                  </a:lnTo>
                  <a:lnTo>
                    <a:pt x="2174" y="2602"/>
                  </a:lnTo>
                  <a:lnTo>
                    <a:pt x="2164" y="2553"/>
                  </a:lnTo>
                  <a:lnTo>
                    <a:pt x="2159" y="2530"/>
                  </a:lnTo>
                  <a:lnTo>
                    <a:pt x="2159" y="2530"/>
                  </a:lnTo>
                  <a:lnTo>
                    <a:pt x="2157" y="2510"/>
                  </a:lnTo>
                  <a:lnTo>
                    <a:pt x="2154" y="2490"/>
                  </a:lnTo>
                  <a:lnTo>
                    <a:pt x="2153" y="2469"/>
                  </a:lnTo>
                  <a:lnTo>
                    <a:pt x="2153" y="2448"/>
                  </a:lnTo>
                  <a:lnTo>
                    <a:pt x="2154" y="2426"/>
                  </a:lnTo>
                  <a:lnTo>
                    <a:pt x="2156" y="2406"/>
                  </a:lnTo>
                  <a:lnTo>
                    <a:pt x="2160" y="2367"/>
                  </a:lnTo>
                  <a:lnTo>
                    <a:pt x="2160" y="2367"/>
                  </a:lnTo>
                  <a:lnTo>
                    <a:pt x="2160" y="2339"/>
                  </a:lnTo>
                  <a:lnTo>
                    <a:pt x="2160" y="2339"/>
                  </a:lnTo>
                  <a:lnTo>
                    <a:pt x="2169" y="2286"/>
                  </a:lnTo>
                  <a:lnTo>
                    <a:pt x="2173" y="2260"/>
                  </a:lnTo>
                  <a:lnTo>
                    <a:pt x="2179" y="2235"/>
                  </a:lnTo>
                  <a:lnTo>
                    <a:pt x="2179" y="2235"/>
                  </a:lnTo>
                  <a:lnTo>
                    <a:pt x="2180" y="2217"/>
                  </a:lnTo>
                  <a:lnTo>
                    <a:pt x="2180" y="2217"/>
                  </a:lnTo>
                  <a:lnTo>
                    <a:pt x="2190" y="2176"/>
                  </a:lnTo>
                  <a:lnTo>
                    <a:pt x="2200" y="2132"/>
                  </a:lnTo>
                  <a:lnTo>
                    <a:pt x="2200" y="2132"/>
                  </a:lnTo>
                  <a:lnTo>
                    <a:pt x="2209" y="2105"/>
                  </a:lnTo>
                  <a:lnTo>
                    <a:pt x="2217" y="2076"/>
                  </a:lnTo>
                  <a:lnTo>
                    <a:pt x="2226" y="2049"/>
                  </a:lnTo>
                  <a:lnTo>
                    <a:pt x="2237" y="2021"/>
                  </a:lnTo>
                  <a:lnTo>
                    <a:pt x="2258" y="1968"/>
                  </a:lnTo>
                  <a:lnTo>
                    <a:pt x="2281" y="1917"/>
                  </a:lnTo>
                  <a:lnTo>
                    <a:pt x="2281" y="1917"/>
                  </a:lnTo>
                  <a:lnTo>
                    <a:pt x="2295" y="1888"/>
                  </a:lnTo>
                  <a:lnTo>
                    <a:pt x="2310" y="1860"/>
                  </a:lnTo>
                  <a:lnTo>
                    <a:pt x="2341" y="1804"/>
                  </a:lnTo>
                  <a:lnTo>
                    <a:pt x="2373" y="1750"/>
                  </a:lnTo>
                  <a:lnTo>
                    <a:pt x="2406" y="1698"/>
                  </a:lnTo>
                  <a:lnTo>
                    <a:pt x="2406" y="1698"/>
                  </a:lnTo>
                  <a:lnTo>
                    <a:pt x="2419" y="1675"/>
                  </a:lnTo>
                  <a:lnTo>
                    <a:pt x="2432" y="1653"/>
                  </a:lnTo>
                  <a:lnTo>
                    <a:pt x="2456" y="1606"/>
                  </a:lnTo>
                  <a:lnTo>
                    <a:pt x="2480" y="1557"/>
                  </a:lnTo>
                  <a:lnTo>
                    <a:pt x="2501" y="1508"/>
                  </a:lnTo>
                  <a:lnTo>
                    <a:pt x="2501" y="1508"/>
                  </a:lnTo>
                  <a:lnTo>
                    <a:pt x="2508" y="1486"/>
                  </a:lnTo>
                  <a:lnTo>
                    <a:pt x="2516" y="1465"/>
                  </a:lnTo>
                  <a:lnTo>
                    <a:pt x="2529" y="1420"/>
                  </a:lnTo>
                  <a:lnTo>
                    <a:pt x="2542" y="1373"/>
                  </a:lnTo>
                  <a:lnTo>
                    <a:pt x="2553" y="1327"/>
                  </a:lnTo>
                  <a:lnTo>
                    <a:pt x="2553" y="1327"/>
                  </a:lnTo>
                  <a:lnTo>
                    <a:pt x="2555" y="1301"/>
                  </a:lnTo>
                  <a:lnTo>
                    <a:pt x="2555" y="1301"/>
                  </a:lnTo>
                  <a:lnTo>
                    <a:pt x="2558" y="1278"/>
                  </a:lnTo>
                  <a:lnTo>
                    <a:pt x="2561" y="1255"/>
                  </a:lnTo>
                  <a:lnTo>
                    <a:pt x="2563" y="1231"/>
                  </a:lnTo>
                  <a:lnTo>
                    <a:pt x="2567" y="1210"/>
                  </a:lnTo>
                  <a:lnTo>
                    <a:pt x="2567" y="1210"/>
                  </a:lnTo>
                  <a:lnTo>
                    <a:pt x="2567" y="1168"/>
                  </a:lnTo>
                  <a:lnTo>
                    <a:pt x="2567" y="1168"/>
                  </a:lnTo>
                  <a:lnTo>
                    <a:pt x="2566" y="1116"/>
                  </a:lnTo>
                  <a:lnTo>
                    <a:pt x="2565" y="1091"/>
                  </a:lnTo>
                  <a:lnTo>
                    <a:pt x="2562" y="1068"/>
                  </a:lnTo>
                  <a:lnTo>
                    <a:pt x="2562" y="1068"/>
                  </a:lnTo>
                  <a:lnTo>
                    <a:pt x="2561" y="1031"/>
                  </a:lnTo>
                  <a:lnTo>
                    <a:pt x="2561" y="1031"/>
                  </a:lnTo>
                  <a:lnTo>
                    <a:pt x="2558" y="1003"/>
                  </a:lnTo>
                  <a:lnTo>
                    <a:pt x="2556" y="988"/>
                  </a:lnTo>
                  <a:lnTo>
                    <a:pt x="2554" y="973"/>
                  </a:lnTo>
                  <a:lnTo>
                    <a:pt x="2554" y="973"/>
                  </a:lnTo>
                  <a:lnTo>
                    <a:pt x="2540" y="905"/>
                  </a:lnTo>
                  <a:lnTo>
                    <a:pt x="2526" y="837"/>
                  </a:lnTo>
                  <a:lnTo>
                    <a:pt x="2517" y="805"/>
                  </a:lnTo>
                  <a:lnTo>
                    <a:pt x="2509" y="773"/>
                  </a:lnTo>
                  <a:lnTo>
                    <a:pt x="2500" y="743"/>
                  </a:lnTo>
                  <a:lnTo>
                    <a:pt x="2489" y="712"/>
                  </a:lnTo>
                  <a:lnTo>
                    <a:pt x="2489" y="712"/>
                  </a:lnTo>
                  <a:lnTo>
                    <a:pt x="2482" y="693"/>
                  </a:lnTo>
                  <a:lnTo>
                    <a:pt x="2475" y="673"/>
                  </a:lnTo>
                  <a:lnTo>
                    <a:pt x="2468" y="654"/>
                  </a:lnTo>
                  <a:lnTo>
                    <a:pt x="2459" y="636"/>
                  </a:lnTo>
                  <a:lnTo>
                    <a:pt x="2459" y="636"/>
                  </a:lnTo>
                  <a:lnTo>
                    <a:pt x="2435" y="588"/>
                  </a:lnTo>
                  <a:lnTo>
                    <a:pt x="2409" y="540"/>
                  </a:lnTo>
                  <a:lnTo>
                    <a:pt x="2381" y="494"/>
                  </a:lnTo>
                  <a:lnTo>
                    <a:pt x="2354" y="450"/>
                  </a:lnTo>
                  <a:lnTo>
                    <a:pt x="2354" y="450"/>
                  </a:lnTo>
                  <a:lnTo>
                    <a:pt x="2287" y="364"/>
                  </a:lnTo>
                  <a:lnTo>
                    <a:pt x="2287" y="364"/>
                  </a:lnTo>
                  <a:lnTo>
                    <a:pt x="2280" y="357"/>
                  </a:lnTo>
                  <a:lnTo>
                    <a:pt x="2273" y="351"/>
                  </a:lnTo>
                  <a:lnTo>
                    <a:pt x="2265" y="344"/>
                  </a:lnTo>
                  <a:lnTo>
                    <a:pt x="2260" y="338"/>
                  </a:lnTo>
                  <a:lnTo>
                    <a:pt x="2260" y="338"/>
                  </a:lnTo>
                  <a:lnTo>
                    <a:pt x="2248" y="323"/>
                  </a:lnTo>
                  <a:lnTo>
                    <a:pt x="2236" y="309"/>
                  </a:lnTo>
                  <a:lnTo>
                    <a:pt x="2223" y="296"/>
                  </a:lnTo>
                  <a:lnTo>
                    <a:pt x="2209" y="283"/>
                  </a:lnTo>
                  <a:lnTo>
                    <a:pt x="2180" y="258"/>
                  </a:lnTo>
                  <a:lnTo>
                    <a:pt x="2151" y="234"/>
                  </a:lnTo>
                  <a:lnTo>
                    <a:pt x="2151" y="234"/>
                  </a:lnTo>
                  <a:lnTo>
                    <a:pt x="2131" y="216"/>
                  </a:lnTo>
                  <a:lnTo>
                    <a:pt x="2111" y="200"/>
                  </a:lnTo>
                  <a:lnTo>
                    <a:pt x="2111" y="200"/>
                  </a:lnTo>
                  <a:lnTo>
                    <a:pt x="2094" y="187"/>
                  </a:lnTo>
                  <a:lnTo>
                    <a:pt x="2075" y="175"/>
                  </a:lnTo>
                  <a:lnTo>
                    <a:pt x="2038" y="151"/>
                  </a:lnTo>
                  <a:lnTo>
                    <a:pt x="2001" y="130"/>
                  </a:lnTo>
                  <a:lnTo>
                    <a:pt x="1960" y="110"/>
                  </a:lnTo>
                  <a:lnTo>
                    <a:pt x="1960" y="110"/>
                  </a:lnTo>
                  <a:lnTo>
                    <a:pt x="1942" y="99"/>
                  </a:lnTo>
                  <a:lnTo>
                    <a:pt x="1932" y="95"/>
                  </a:lnTo>
                  <a:lnTo>
                    <a:pt x="1923" y="91"/>
                  </a:lnTo>
                  <a:lnTo>
                    <a:pt x="1923" y="91"/>
                  </a:lnTo>
                  <a:lnTo>
                    <a:pt x="1889" y="78"/>
                  </a:lnTo>
                  <a:lnTo>
                    <a:pt x="1855" y="67"/>
                  </a:lnTo>
                  <a:lnTo>
                    <a:pt x="1821" y="58"/>
                  </a:lnTo>
                  <a:lnTo>
                    <a:pt x="1785" y="48"/>
                  </a:lnTo>
                  <a:lnTo>
                    <a:pt x="1750" y="40"/>
                  </a:lnTo>
                  <a:lnTo>
                    <a:pt x="1712" y="33"/>
                  </a:lnTo>
                  <a:lnTo>
                    <a:pt x="1674" y="26"/>
                  </a:lnTo>
                  <a:lnTo>
                    <a:pt x="1636" y="20"/>
                  </a:lnTo>
                  <a:lnTo>
                    <a:pt x="1596" y="15"/>
                  </a:lnTo>
                  <a:lnTo>
                    <a:pt x="1556" y="12"/>
                  </a:lnTo>
                  <a:lnTo>
                    <a:pt x="1516" y="8"/>
                  </a:lnTo>
                  <a:lnTo>
                    <a:pt x="1474" y="5"/>
                  </a:lnTo>
                  <a:lnTo>
                    <a:pt x="1388" y="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7F7F7F">
                <a:alpha val="34902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타원 32"/>
            <p:cNvSpPr/>
            <p:nvPr userDrawn="1"/>
          </p:nvSpPr>
          <p:spPr>
            <a:xfrm>
              <a:off x="4246134" y="2965936"/>
              <a:ext cx="603534" cy="60353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 userDrawn="1"/>
          </p:nvSpPr>
          <p:spPr>
            <a:xfrm>
              <a:off x="6134565" y="2290398"/>
              <a:ext cx="933734" cy="93373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 userDrawn="1"/>
          </p:nvSpPr>
          <p:spPr>
            <a:xfrm>
              <a:off x="7818828" y="3891446"/>
              <a:ext cx="698500" cy="6985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 userDrawn="1"/>
          </p:nvSpPr>
          <p:spPr>
            <a:xfrm>
              <a:off x="6792690" y="4711834"/>
              <a:ext cx="524044" cy="52404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 userDrawn="1"/>
          </p:nvSpPr>
          <p:spPr>
            <a:xfrm>
              <a:off x="4957021" y="4537727"/>
              <a:ext cx="524044" cy="5240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 userDrawn="1"/>
          </p:nvSpPr>
          <p:spPr>
            <a:xfrm>
              <a:off x="5163136" y="1355875"/>
              <a:ext cx="524044" cy="52404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 descr="17.png"/>
            <p:cNvPicPr>
              <a:picLocks noChangeAspect="1"/>
            </p:cNvPicPr>
            <p:nvPr userDrawn="1"/>
          </p:nvPicPr>
          <p:blipFill>
            <a:blip r:embed="rId4" cstate="print">
              <a:lum bright="100000"/>
            </a:blip>
            <a:stretch>
              <a:fillRect/>
            </a:stretch>
          </p:blipFill>
          <p:spPr>
            <a:xfrm>
              <a:off x="4373745" y="3109687"/>
              <a:ext cx="337955" cy="293399"/>
            </a:xfrm>
            <a:prstGeom prst="rect">
              <a:avLst/>
            </a:prstGeom>
          </p:spPr>
        </p:pic>
        <p:pic>
          <p:nvPicPr>
            <p:cNvPr id="42" name="그림 41" descr="04.png"/>
            <p:cNvPicPr>
              <a:picLocks noChangeAspect="1"/>
            </p:cNvPicPr>
            <p:nvPr userDrawn="1"/>
          </p:nvPicPr>
          <p:blipFill>
            <a:blip r:embed="rId5" cstate="print">
              <a:lum bright="100000"/>
            </a:blip>
            <a:srcRect l="86765" r="1891" b="75526"/>
            <a:stretch>
              <a:fillRect/>
            </a:stretch>
          </p:blipFill>
          <p:spPr>
            <a:xfrm>
              <a:off x="6363565" y="2426528"/>
              <a:ext cx="482445" cy="65957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0" t="13250" r="14045" b="32918"/>
            <a:stretch/>
          </p:blipFill>
          <p:spPr>
            <a:xfrm>
              <a:off x="6504176" y="426880"/>
              <a:ext cx="2639825" cy="2347342"/>
            </a:xfrm>
            <a:prstGeom prst="rect">
              <a:avLst/>
            </a:prstGeom>
          </p:spPr>
        </p:pic>
        <p:pic>
          <p:nvPicPr>
            <p:cNvPr id="43" name="그림 42" descr="04.png"/>
            <p:cNvPicPr>
              <a:picLocks noChangeAspect="1"/>
            </p:cNvPicPr>
            <p:nvPr userDrawn="1"/>
          </p:nvPicPr>
          <p:blipFill>
            <a:blip r:embed="rId5" cstate="print">
              <a:lum bright="100000"/>
            </a:blip>
            <a:srcRect t="69228" r="86975"/>
            <a:stretch>
              <a:fillRect/>
            </a:stretch>
          </p:blipFill>
          <p:spPr>
            <a:xfrm rot="20764055">
              <a:off x="5363032" y="2648769"/>
              <a:ext cx="402767" cy="603017"/>
            </a:xfrm>
            <a:prstGeom prst="rect">
              <a:avLst/>
            </a:prstGeom>
          </p:spPr>
        </p:pic>
        <p:pic>
          <p:nvPicPr>
            <p:cNvPr id="45" name="그림 44" descr="04.png"/>
            <p:cNvPicPr>
              <a:picLocks noChangeAspect="1"/>
            </p:cNvPicPr>
            <p:nvPr userDrawn="1"/>
          </p:nvPicPr>
          <p:blipFill>
            <a:blip r:embed="rId5" cstate="print">
              <a:lum bright="100000"/>
            </a:blip>
            <a:srcRect l="56092" t="76521" r="25210" b="2926"/>
            <a:stretch>
              <a:fillRect/>
            </a:stretch>
          </p:blipFill>
          <p:spPr>
            <a:xfrm>
              <a:off x="7922089" y="4038600"/>
              <a:ext cx="537901" cy="374717"/>
            </a:xfrm>
            <a:prstGeom prst="rect">
              <a:avLst/>
            </a:prstGeom>
          </p:spPr>
        </p:pic>
        <p:pic>
          <p:nvPicPr>
            <p:cNvPr id="46" name="그림 45" descr="19.png"/>
            <p:cNvPicPr>
              <a:picLocks noChangeAspect="1"/>
            </p:cNvPicPr>
            <p:nvPr userDrawn="1"/>
          </p:nvPicPr>
          <p:blipFill>
            <a:blip r:embed="rId7" cstate="print">
              <a:lum bright="100000"/>
            </a:blip>
            <a:stretch>
              <a:fillRect/>
            </a:stretch>
          </p:blipFill>
          <p:spPr>
            <a:xfrm>
              <a:off x="6879531" y="3401535"/>
              <a:ext cx="494753" cy="357665"/>
            </a:xfrm>
            <a:prstGeom prst="rect">
              <a:avLst/>
            </a:prstGeom>
          </p:spPr>
        </p:pic>
        <p:pic>
          <p:nvPicPr>
            <p:cNvPr id="47" name="그림 46" descr="68.png"/>
            <p:cNvPicPr>
              <a:picLocks noChangeAspect="1"/>
            </p:cNvPicPr>
            <p:nvPr userDrawn="1"/>
          </p:nvPicPr>
          <p:blipFill>
            <a:blip r:embed="rId8" cstate="print">
              <a:lum bright="100000"/>
            </a:blip>
            <a:stretch>
              <a:fillRect/>
            </a:stretch>
          </p:blipFill>
          <p:spPr>
            <a:xfrm>
              <a:off x="5515025" y="3522760"/>
              <a:ext cx="559448" cy="442746"/>
            </a:xfrm>
            <a:prstGeom prst="rect">
              <a:avLst/>
            </a:prstGeom>
          </p:spPr>
        </p:pic>
        <p:pic>
          <p:nvPicPr>
            <p:cNvPr id="48" name="그림 47" descr="26.png"/>
            <p:cNvPicPr>
              <a:picLocks noChangeAspect="1"/>
            </p:cNvPicPr>
            <p:nvPr userDrawn="1"/>
          </p:nvPicPr>
          <p:blipFill>
            <a:blip r:embed="rId9" cstate="print">
              <a:lum bright="100000"/>
            </a:blip>
            <a:stretch>
              <a:fillRect/>
            </a:stretch>
          </p:blipFill>
          <p:spPr>
            <a:xfrm>
              <a:off x="5756734" y="4914900"/>
              <a:ext cx="365248" cy="314869"/>
            </a:xfrm>
            <a:prstGeom prst="rect">
              <a:avLst/>
            </a:prstGeom>
          </p:spPr>
        </p:pic>
        <p:pic>
          <p:nvPicPr>
            <p:cNvPr id="49" name="그림 48" descr="76.png"/>
            <p:cNvPicPr>
              <a:picLocks noChangeAspect="1"/>
            </p:cNvPicPr>
            <p:nvPr userDrawn="1"/>
          </p:nvPicPr>
          <p:blipFill>
            <a:blip r:embed="rId10" cstate="print">
              <a:lum bright="100000"/>
            </a:blip>
            <a:stretch>
              <a:fillRect/>
            </a:stretch>
          </p:blipFill>
          <p:spPr>
            <a:xfrm>
              <a:off x="5075828" y="4606656"/>
              <a:ext cx="278914" cy="346344"/>
            </a:xfrm>
            <a:prstGeom prst="rect">
              <a:avLst/>
            </a:prstGeom>
          </p:spPr>
        </p:pic>
        <p:pic>
          <p:nvPicPr>
            <p:cNvPr id="50" name="그림 49" descr="77.png"/>
            <p:cNvPicPr>
              <a:picLocks noChangeAspect="1"/>
            </p:cNvPicPr>
            <p:nvPr userDrawn="1"/>
          </p:nvPicPr>
          <p:blipFill>
            <a:blip r:embed="rId11" cstate="print">
              <a:lum bright="100000"/>
            </a:blip>
            <a:stretch>
              <a:fillRect/>
            </a:stretch>
          </p:blipFill>
          <p:spPr>
            <a:xfrm>
              <a:off x="6306377" y="5530681"/>
              <a:ext cx="465855" cy="451019"/>
            </a:xfrm>
            <a:prstGeom prst="rect">
              <a:avLst/>
            </a:prstGeom>
          </p:spPr>
        </p:pic>
        <p:pic>
          <p:nvPicPr>
            <p:cNvPr id="51" name="그림 50" descr="27.png"/>
            <p:cNvPicPr>
              <a:picLocks noChangeAspect="1"/>
            </p:cNvPicPr>
            <p:nvPr userDrawn="1"/>
          </p:nvPicPr>
          <p:blipFill>
            <a:blip r:embed="rId12" cstate="print">
              <a:lum bright="100000"/>
            </a:blip>
            <a:stretch>
              <a:fillRect/>
            </a:stretch>
          </p:blipFill>
          <p:spPr>
            <a:xfrm>
              <a:off x="5248626" y="1455812"/>
              <a:ext cx="358019" cy="309488"/>
            </a:xfrm>
            <a:prstGeom prst="rect">
              <a:avLst/>
            </a:prstGeom>
          </p:spPr>
        </p:pic>
        <p:pic>
          <p:nvPicPr>
            <p:cNvPr id="52" name="그림 51" descr="40.png"/>
            <p:cNvPicPr>
              <a:picLocks noChangeAspect="1"/>
            </p:cNvPicPr>
            <p:nvPr userDrawn="1"/>
          </p:nvPicPr>
          <p:blipFill>
            <a:blip r:embed="rId13" cstate="print">
              <a:lum bright="100000"/>
            </a:blip>
            <a:stretch>
              <a:fillRect/>
            </a:stretch>
          </p:blipFill>
          <p:spPr>
            <a:xfrm>
              <a:off x="6894025" y="4844646"/>
              <a:ext cx="305510" cy="260754"/>
            </a:xfrm>
            <a:prstGeom prst="rect">
              <a:avLst/>
            </a:prstGeom>
          </p:spPr>
        </p:pic>
        <p:pic>
          <p:nvPicPr>
            <p:cNvPr id="53" name="그림 52" descr="8.png"/>
            <p:cNvPicPr>
              <a:picLocks noChangeAspect="1"/>
            </p:cNvPicPr>
            <p:nvPr userDrawn="1"/>
          </p:nvPicPr>
          <p:blipFill>
            <a:blip r:embed="rId14" cstate="print">
              <a:lum bright="100000"/>
            </a:blip>
            <a:stretch>
              <a:fillRect/>
            </a:stretch>
          </p:blipFill>
          <p:spPr>
            <a:xfrm>
              <a:off x="7340598" y="4305039"/>
              <a:ext cx="283684" cy="292361"/>
            </a:xfrm>
            <a:prstGeom prst="rect">
              <a:avLst/>
            </a:prstGeom>
          </p:spPr>
        </p:pic>
        <p:pic>
          <p:nvPicPr>
            <p:cNvPr id="54" name="그림 53" descr="11.png"/>
            <p:cNvPicPr>
              <a:picLocks noChangeAspect="1"/>
            </p:cNvPicPr>
            <p:nvPr userDrawn="1"/>
          </p:nvPicPr>
          <p:blipFill>
            <a:blip r:embed="rId15" cstate="print">
              <a:lum bright="100000"/>
            </a:blip>
            <a:stretch>
              <a:fillRect/>
            </a:stretch>
          </p:blipFill>
          <p:spPr>
            <a:xfrm>
              <a:off x="6232930" y="4066216"/>
              <a:ext cx="449538" cy="454435"/>
            </a:xfrm>
            <a:prstGeom prst="rect">
              <a:avLst/>
            </a:prstGeom>
          </p:spPr>
        </p:pic>
        <p:pic>
          <p:nvPicPr>
            <p:cNvPr id="55" name="그림 54" descr="02.png"/>
            <p:cNvPicPr>
              <a:picLocks noChangeAspect="1"/>
            </p:cNvPicPr>
            <p:nvPr userDrawn="1"/>
          </p:nvPicPr>
          <p:blipFill>
            <a:blip r:embed="rId16" cstate="print">
              <a:lum bright="100000"/>
            </a:blip>
            <a:srcRect l="53269" t="71437" r="27116" b="2613"/>
            <a:stretch>
              <a:fillRect/>
            </a:stretch>
          </p:blipFill>
          <p:spPr>
            <a:xfrm>
              <a:off x="7412134" y="2833365"/>
              <a:ext cx="382104" cy="316235"/>
            </a:xfrm>
            <a:prstGeom prst="rect">
              <a:avLst/>
            </a:prstGeom>
          </p:spPr>
        </p:pic>
        <p:pic>
          <p:nvPicPr>
            <p:cNvPr id="59" name="그림 58" descr="71.png"/>
            <p:cNvPicPr>
              <a:picLocks noChangeAspect="1"/>
            </p:cNvPicPr>
            <p:nvPr userDrawn="1"/>
          </p:nvPicPr>
          <p:blipFill>
            <a:blip r:embed="rId17" cstate="print">
              <a:lum bright="100000"/>
            </a:blip>
            <a:stretch>
              <a:fillRect/>
            </a:stretch>
          </p:blipFill>
          <p:spPr>
            <a:xfrm>
              <a:off x="5109518" y="4057907"/>
              <a:ext cx="345748" cy="285493"/>
            </a:xfrm>
            <a:prstGeom prst="rect">
              <a:avLst/>
            </a:prstGeom>
          </p:spPr>
        </p:pic>
        <p:sp>
          <p:nvSpPr>
            <p:cNvPr id="61" name="타원 60"/>
            <p:cNvSpPr/>
            <p:nvPr userDrawn="1"/>
          </p:nvSpPr>
          <p:spPr>
            <a:xfrm>
              <a:off x="6385634" y="813375"/>
              <a:ext cx="326380" cy="32638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 userDrawn="1"/>
          </p:nvSpPr>
          <p:spPr>
            <a:xfrm>
              <a:off x="5321768" y="910518"/>
              <a:ext cx="148589" cy="148589"/>
            </a:xfrm>
            <a:prstGeom prst="ellipse">
              <a:avLst/>
            </a:prstGeom>
            <a:solidFill>
              <a:srgbClr val="2E8ED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 userDrawn="1"/>
          </p:nvSpPr>
          <p:spPr>
            <a:xfrm>
              <a:off x="8490956" y="5491535"/>
              <a:ext cx="384620" cy="384620"/>
            </a:xfrm>
            <a:prstGeom prst="ellipse">
              <a:avLst/>
            </a:prstGeom>
            <a:solidFill>
              <a:srgbClr val="2E8ED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 userDrawn="1"/>
          </p:nvSpPr>
          <p:spPr>
            <a:xfrm>
              <a:off x="4225480" y="5584254"/>
              <a:ext cx="257746" cy="257746"/>
            </a:xfrm>
            <a:prstGeom prst="ellipse">
              <a:avLst/>
            </a:prstGeom>
            <a:solidFill>
              <a:srgbClr val="2755A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 userDrawn="1"/>
          </p:nvSpPr>
          <p:spPr>
            <a:xfrm>
              <a:off x="4352480" y="5673154"/>
              <a:ext cx="371920" cy="37192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 userDrawn="1"/>
          </p:nvSpPr>
          <p:spPr>
            <a:xfrm>
              <a:off x="8048174" y="5700459"/>
              <a:ext cx="148589" cy="148589"/>
            </a:xfrm>
            <a:prstGeom prst="ellipse">
              <a:avLst/>
            </a:prstGeom>
            <a:solidFill>
              <a:schemeClr val="bg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rot="20387000">
              <a:off x="5983203" y="631820"/>
              <a:ext cx="511620" cy="511620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/>
          <p:cNvSpPr/>
          <p:nvPr userDrawn="1"/>
        </p:nvSpPr>
        <p:spPr>
          <a:xfrm>
            <a:off x="0" y="6018129"/>
            <a:ext cx="9144000" cy="8398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65555" b="76852"/>
          <a:stretch/>
        </p:blipFill>
        <p:spPr>
          <a:xfrm>
            <a:off x="2506" y="0"/>
            <a:ext cx="3324894" cy="1681708"/>
          </a:xfrm>
          <a:prstGeom prst="rect">
            <a:avLst/>
          </a:prstGeom>
        </p:spPr>
      </p:pic>
      <p:pic>
        <p:nvPicPr>
          <p:cNvPr id="41" name="Picture 2" descr="C:\Users\305\Desktop\안동대-로고.png">
            <a:extLst>
              <a:ext uri="{FF2B5EF4-FFF2-40B4-BE49-F238E27FC236}">
                <a16:creationId xmlns:a16="http://schemas.microsoft.com/office/drawing/2014/main" id="{9B1917B2-142A-4140-ACF7-E29D3E63CD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7164288" y="6453336"/>
            <a:ext cx="1867111" cy="327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504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chltn/AppData/Roaming/PolarisOffice/ETemp/22964_10060208/fImage70191050757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chltn/AppData/Roaming/PolarisOffice/ETemp/22964_10060208/fImage363116106150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5513705" y="2060575"/>
            <a:ext cx="3630930" cy="3960495"/>
            <a:chOff x="5513705" y="2060575"/>
            <a:chExt cx="3630930" cy="3960495"/>
          </a:xfrm>
        </p:grpSpPr>
        <p:pic>
          <p:nvPicPr>
            <p:cNvPr id="10" name="그림 9" descr="C:/Users/chltn/AppData/Roaming/PolarisOffice/ETemp/22964_10060208/fImage894991062339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5513705" y="2620010"/>
              <a:ext cx="3462020" cy="3399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>
              <a:off x="6030595" y="3180080"/>
              <a:ext cx="2446020" cy="2841625"/>
            </a:xfrm>
            <a:custGeom>
              <a:avLst/>
              <a:gdLst>
                <a:gd name="TX0" fmla="*/ 1301 w 2568"/>
                <a:gd name="TY0" fmla="*/ 0 h 2983"/>
                <a:gd name="TX1" fmla="*/ 1301 w 2568"/>
                <a:gd name="TY1" fmla="*/ 0 h 2983"/>
                <a:gd name="TX2" fmla="*/ 1281 w 2568"/>
                <a:gd name="TY2" fmla="*/ 1 h 2983"/>
                <a:gd name="TX3" fmla="*/ 1281 w 2568"/>
                <a:gd name="TY3" fmla="*/ 1 h 2983"/>
                <a:gd name="TX4" fmla="*/ 1146 w 2568"/>
                <a:gd name="TY4" fmla="*/ 7 h 2983"/>
                <a:gd name="TX5" fmla="*/ 1146 w 2568"/>
                <a:gd name="TY5" fmla="*/ 7 h 2983"/>
                <a:gd name="TX6" fmla="*/ 1096 w 2568"/>
                <a:gd name="TY6" fmla="*/ 17 h 2983"/>
                <a:gd name="TX7" fmla="*/ 1049 w 2568"/>
                <a:gd name="TY7" fmla="*/ 25 h 2983"/>
                <a:gd name="TX8" fmla="*/ 1001 w 2568"/>
                <a:gd name="TY8" fmla="*/ 35 h 2983"/>
                <a:gd name="TX9" fmla="*/ 958 w 2568"/>
                <a:gd name="TY9" fmla="*/ 47 h 2983"/>
                <a:gd name="TX10" fmla="*/ 958 w 2568"/>
                <a:gd name="TY10" fmla="*/ 47 h 2983"/>
                <a:gd name="TX11" fmla="*/ 931 w 2568"/>
                <a:gd name="TY11" fmla="*/ 54 h 2983"/>
                <a:gd name="TX12" fmla="*/ 918 w 2568"/>
                <a:gd name="TY12" fmla="*/ 58 h 2983"/>
                <a:gd name="TX13" fmla="*/ 905 w 2568"/>
                <a:gd name="TY13" fmla="*/ 63 h 2983"/>
                <a:gd name="TX14" fmla="*/ 905 w 2568"/>
                <a:gd name="TY14" fmla="*/ 63 h 2983"/>
                <a:gd name="TX15" fmla="*/ 868 w 2568"/>
                <a:gd name="TY15" fmla="*/ 79 h 2983"/>
                <a:gd name="TX16" fmla="*/ 831 w 2568"/>
                <a:gd name="TY16" fmla="*/ 96 h 2983"/>
                <a:gd name="TX17" fmla="*/ 797 w 2568"/>
                <a:gd name="TY17" fmla="*/ 112 h 2983"/>
                <a:gd name="TX18" fmla="*/ 763 w 2568"/>
                <a:gd name="TY18" fmla="*/ 130 h 2983"/>
                <a:gd name="TX19" fmla="*/ 730 w 2568"/>
                <a:gd name="TY19" fmla="*/ 148 h 2983"/>
                <a:gd name="TX20" fmla="*/ 696 w 2568"/>
                <a:gd name="TY20" fmla="*/ 167 h 2983"/>
                <a:gd name="TX21" fmla="*/ 665 w 2568"/>
                <a:gd name="TY21" fmla="*/ 187 h 2983"/>
                <a:gd name="TX22" fmla="*/ 633 w 2568"/>
                <a:gd name="TY22" fmla="*/ 207 h 2983"/>
                <a:gd name="TX23" fmla="*/ 633 w 2568"/>
                <a:gd name="TY23" fmla="*/ 207 h 2983"/>
                <a:gd name="TX24" fmla="*/ 614 w 2568"/>
                <a:gd name="TY24" fmla="*/ 221 h 2983"/>
                <a:gd name="TX25" fmla="*/ 595 w 2568"/>
                <a:gd name="TY25" fmla="*/ 236 h 2983"/>
                <a:gd name="TX26" fmla="*/ 576 w 2568"/>
                <a:gd name="TY26" fmla="*/ 253 h 2983"/>
                <a:gd name="TX27" fmla="*/ 558 w 2568"/>
                <a:gd name="TY27" fmla="*/ 268 h 2983"/>
                <a:gd name="TX28" fmla="*/ 558 w 2568"/>
                <a:gd name="TY28" fmla="*/ 268 h 2983"/>
                <a:gd name="TX29" fmla="*/ 529 w 2568"/>
                <a:gd name="TY29" fmla="*/ 292 h 2983"/>
                <a:gd name="TX30" fmla="*/ 500 w 2568"/>
                <a:gd name="TY30" fmla="*/ 320 h 2983"/>
                <a:gd name="TX31" fmla="*/ 487 w 2568"/>
                <a:gd name="TY31" fmla="*/ 335 h 2983"/>
                <a:gd name="TX32" fmla="*/ 474 w 2568"/>
                <a:gd name="TY32" fmla="*/ 350 h 2983"/>
                <a:gd name="TX33" fmla="*/ 461 w 2568"/>
                <a:gd name="TY33" fmla="*/ 365 h 2983"/>
                <a:gd name="TX34" fmla="*/ 450 w 2568"/>
                <a:gd name="TY34" fmla="*/ 381 h 2983"/>
                <a:gd name="TX35" fmla="*/ 450 w 2568"/>
                <a:gd name="TY35" fmla="*/ 381 h 2983"/>
                <a:gd name="TX36" fmla="*/ 433 w 2568"/>
                <a:gd name="TY36" fmla="*/ 407 h 2983"/>
                <a:gd name="TX37" fmla="*/ 416 w 2568"/>
                <a:gd name="TY37" fmla="*/ 434 h 2983"/>
                <a:gd name="TX38" fmla="*/ 400 w 2568"/>
                <a:gd name="TY38" fmla="*/ 462 h 2983"/>
                <a:gd name="TX39" fmla="*/ 384 w 2568"/>
                <a:gd name="TY39" fmla="*/ 491 h 2983"/>
                <a:gd name="TX40" fmla="*/ 384 w 2568"/>
                <a:gd name="TY40" fmla="*/ 491 h 2983"/>
                <a:gd name="TX41" fmla="*/ 377 w 2568"/>
                <a:gd name="TY41" fmla="*/ 505 h 2983"/>
                <a:gd name="TX42" fmla="*/ 372 w 2568"/>
                <a:gd name="TY42" fmla="*/ 518 h 2983"/>
                <a:gd name="TX43" fmla="*/ 362 w 2568"/>
                <a:gd name="TY43" fmla="*/ 546 h 2983"/>
                <a:gd name="TX44" fmla="*/ 362 w 2568"/>
                <a:gd name="TY44" fmla="*/ 546 h 2983"/>
                <a:gd name="TX45" fmla="*/ 354 w 2568"/>
                <a:gd name="TY45" fmla="*/ 568 h 2983"/>
                <a:gd name="TX46" fmla="*/ 344 w 2568"/>
                <a:gd name="TY46" fmla="*/ 588 h 2983"/>
                <a:gd name="TX47" fmla="*/ 344 w 2568"/>
                <a:gd name="TY47" fmla="*/ 588 h 2983"/>
                <a:gd name="TX48" fmla="*/ 339 w 2568"/>
                <a:gd name="TY48" fmla="*/ 601 h 2983"/>
                <a:gd name="TX49" fmla="*/ 336 w 2568"/>
                <a:gd name="TY49" fmla="*/ 614 h 2983"/>
                <a:gd name="TX50" fmla="*/ 332 w 2568"/>
                <a:gd name="TY50" fmla="*/ 627 h 2983"/>
                <a:gd name="TX51" fmla="*/ 328 w 2568"/>
                <a:gd name="TY51" fmla="*/ 640 h 2983"/>
                <a:gd name="TX52" fmla="*/ 328 w 2568"/>
                <a:gd name="TY52" fmla="*/ 640 h 2983"/>
                <a:gd name="TX53" fmla="*/ 315 w 2568"/>
                <a:gd name="TY53" fmla="*/ 676 h 2983"/>
                <a:gd name="TX54" fmla="*/ 303 w 2568"/>
                <a:gd name="TY54" fmla="*/ 714 h 2983"/>
                <a:gd name="TX55" fmla="*/ 292 w 2568"/>
                <a:gd name="TY55" fmla="*/ 753 h 2983"/>
                <a:gd name="TX56" fmla="*/ 281 w 2568"/>
                <a:gd name="TY56" fmla="*/ 793 h 2983"/>
                <a:gd name="TX57" fmla="*/ 281 w 2568"/>
                <a:gd name="TY57" fmla="*/ 793 h 2983"/>
                <a:gd name="TX58" fmla="*/ 277 w 2568"/>
                <a:gd name="TY58" fmla="*/ 810 h 2983"/>
                <a:gd name="TX59" fmla="*/ 272 w 2568"/>
                <a:gd name="TY59" fmla="*/ 826 h 2983"/>
                <a:gd name="TX60" fmla="*/ 259 w 2568"/>
                <a:gd name="TY60" fmla="*/ 861 h 2983"/>
                <a:gd name="TX61" fmla="*/ 247 w 2568"/>
                <a:gd name="TY61" fmla="*/ 894 h 2983"/>
                <a:gd name="TX62" fmla="*/ 236 w 2568"/>
                <a:gd name="TY62" fmla="*/ 928 h 2983"/>
                <a:gd name="TX63" fmla="*/ 236 w 2568"/>
                <a:gd name="TY63" fmla="*/ 928 h 2983"/>
                <a:gd name="TX64" fmla="*/ 232 w 2568"/>
                <a:gd name="TY64" fmla="*/ 946 h 2983"/>
                <a:gd name="TX65" fmla="*/ 228 w 2568"/>
                <a:gd name="TY65" fmla="*/ 966 h 2983"/>
                <a:gd name="TX66" fmla="*/ 225 w 2568"/>
                <a:gd name="TY66" fmla="*/ 988 h 2983"/>
                <a:gd name="TX67" fmla="*/ 222 w 2568"/>
                <a:gd name="TY67" fmla="*/ 1013 h 2983"/>
                <a:gd name="TX68" fmla="*/ 222 w 2568"/>
                <a:gd name="TY68" fmla="*/ 1037 h 2983"/>
                <a:gd name="TX69" fmla="*/ 222 w 2568"/>
                <a:gd name="TY69" fmla="*/ 1061 h 2983"/>
                <a:gd name="TX70" fmla="*/ 225 w 2568"/>
                <a:gd name="TY70" fmla="*/ 1082 h 2983"/>
                <a:gd name="TX71" fmla="*/ 227 w 2568"/>
                <a:gd name="TY71" fmla="*/ 1091 h 2983"/>
                <a:gd name="TX72" fmla="*/ 231 w 2568"/>
                <a:gd name="TY72" fmla="*/ 1100 h 2983"/>
                <a:gd name="TX73" fmla="*/ 231 w 2568"/>
                <a:gd name="TY73" fmla="*/ 1100 h 2983"/>
                <a:gd name="TX74" fmla="*/ 236 w 2568"/>
                <a:gd name="TY74" fmla="*/ 1116 h 2983"/>
                <a:gd name="TX75" fmla="*/ 245 w 2568"/>
                <a:gd name="TY75" fmla="*/ 1134 h 2983"/>
                <a:gd name="TX76" fmla="*/ 253 w 2568"/>
                <a:gd name="TY76" fmla="*/ 1152 h 2983"/>
                <a:gd name="TX77" fmla="*/ 260 w 2568"/>
                <a:gd name="TY77" fmla="*/ 1171 h 2983"/>
                <a:gd name="TX78" fmla="*/ 265 w 2568"/>
                <a:gd name="TY78" fmla="*/ 1191 h 2983"/>
                <a:gd name="TX79" fmla="*/ 267 w 2568"/>
                <a:gd name="TY79" fmla="*/ 1201 h 2983"/>
                <a:gd name="TX80" fmla="*/ 268 w 2568"/>
                <a:gd name="TY80" fmla="*/ 1211 h 2983"/>
                <a:gd name="TX81" fmla="*/ 268 w 2568"/>
                <a:gd name="TY81" fmla="*/ 1221 h 2983"/>
                <a:gd name="TX82" fmla="*/ 267 w 2568"/>
                <a:gd name="TY82" fmla="*/ 1232 h 2983"/>
                <a:gd name="TX83" fmla="*/ 265 w 2568"/>
                <a:gd name="TY83" fmla="*/ 1243 h 2983"/>
                <a:gd name="TX84" fmla="*/ 261 w 2568"/>
                <a:gd name="TY84" fmla="*/ 1253 h 2983"/>
                <a:gd name="TX85" fmla="*/ 261 w 2568"/>
                <a:gd name="TY85" fmla="*/ 1253 h 2983"/>
                <a:gd name="TX86" fmla="*/ 254 w 2568"/>
                <a:gd name="TY86" fmla="*/ 1270 h 2983"/>
                <a:gd name="TX87" fmla="*/ 245 w 2568"/>
                <a:gd name="TY87" fmla="*/ 1286 h 2983"/>
                <a:gd name="TX88" fmla="*/ 234 w 2568"/>
                <a:gd name="TY88" fmla="*/ 1302 h 2983"/>
                <a:gd name="TX89" fmla="*/ 222 w 2568"/>
                <a:gd name="TY89" fmla="*/ 1317 h 2983"/>
                <a:gd name="TX90" fmla="*/ 199 w 2568"/>
                <a:gd name="TY90" fmla="*/ 1348 h 2983"/>
                <a:gd name="TX91" fmla="*/ 187 w 2568"/>
                <a:gd name="TY91" fmla="*/ 1362 h 2983"/>
                <a:gd name="TX92" fmla="*/ 176 w 2568"/>
                <a:gd name="TY92" fmla="*/ 1377 h 2983"/>
                <a:gd name="TX93" fmla="*/ 176 w 2568"/>
                <a:gd name="TY93" fmla="*/ 1377 h 2983"/>
                <a:gd name="TX94" fmla="*/ 119 w 2568"/>
                <a:gd name="TY94" fmla="*/ 1471 h 2983"/>
                <a:gd name="TX95" fmla="*/ 90 w 2568"/>
                <a:gd name="TY95" fmla="*/ 1517 h 2983"/>
                <a:gd name="TX96" fmla="*/ 60 w 2568"/>
                <a:gd name="TY96" fmla="*/ 1563 h 2983"/>
                <a:gd name="TX97" fmla="*/ 60 w 2568"/>
                <a:gd name="TY97" fmla="*/ 1563 h 2983"/>
                <a:gd name="TX98" fmla="*/ 50 w 2568"/>
                <a:gd name="TY98" fmla="*/ 1577 h 2983"/>
                <a:gd name="TX99" fmla="*/ 37 w 2568"/>
                <a:gd name="TY99" fmla="*/ 1594 h 2983"/>
                <a:gd name="TX100" fmla="*/ 25 w 2568"/>
                <a:gd name="TY100" fmla="*/ 1610 h 2983"/>
                <a:gd name="TX101" fmla="*/ 13 w 2568"/>
                <a:gd name="TY101" fmla="*/ 1628 h 2983"/>
                <a:gd name="TX102" fmla="*/ 8 w 2568"/>
                <a:gd name="TY102" fmla="*/ 1638 h 2983"/>
                <a:gd name="TX103" fmla="*/ 5 w 2568"/>
                <a:gd name="TY103" fmla="*/ 1648 h 2983"/>
                <a:gd name="TX104" fmla="*/ 2 w 2568"/>
                <a:gd name="TY104" fmla="*/ 1659 h 2983"/>
                <a:gd name="TX105" fmla="*/ 0 w 2568"/>
                <a:gd name="TY105" fmla="*/ 1670 h 2983"/>
                <a:gd name="TX106" fmla="*/ 0 w 2568"/>
                <a:gd name="TY106" fmla="*/ 1681 h 2983"/>
                <a:gd name="TX107" fmla="*/ 1 w 2568"/>
                <a:gd name="TY107" fmla="*/ 1693 h 2983"/>
                <a:gd name="TX108" fmla="*/ 4 w 2568"/>
                <a:gd name="TY108" fmla="*/ 1706 h 2983"/>
                <a:gd name="TX109" fmla="*/ 8 w 2568"/>
                <a:gd name="TY109" fmla="*/ 1719 h 2983"/>
                <a:gd name="TX110" fmla="*/ 8 w 2568"/>
                <a:gd name="TY110" fmla="*/ 1719 h 2983"/>
                <a:gd name="TX111" fmla="*/ 11 w 2568"/>
                <a:gd name="TY111" fmla="*/ 1725 h 2983"/>
                <a:gd name="TX112" fmla="*/ 14 w 2568"/>
                <a:gd name="TY112" fmla="*/ 1731 h 2983"/>
                <a:gd name="TX113" fmla="*/ 24 w 2568"/>
                <a:gd name="TY113" fmla="*/ 1743 h 2983"/>
                <a:gd name="TX114" fmla="*/ 35 w 2568"/>
                <a:gd name="TY114" fmla="*/ 1755 h 2983"/>
                <a:gd name="TX115" fmla="*/ 50 w 2568"/>
                <a:gd name="TY115" fmla="*/ 1765 h 2983"/>
                <a:gd name="TX116" fmla="*/ 64 w 2568"/>
                <a:gd name="TY116" fmla="*/ 1776 h 2983"/>
                <a:gd name="TX117" fmla="*/ 79 w 2568"/>
                <a:gd name="TY117" fmla="*/ 1784 h 2983"/>
                <a:gd name="TX118" fmla="*/ 93 w 2568"/>
                <a:gd name="TY118" fmla="*/ 1791 h 2983"/>
                <a:gd name="TX119" fmla="*/ 106 w 2568"/>
                <a:gd name="TY119" fmla="*/ 1797 h 2983"/>
                <a:gd name="TX120" fmla="*/ 106 w 2568"/>
                <a:gd name="TY120" fmla="*/ 1797 h 2983"/>
                <a:gd name="TX121" fmla="*/ 117 w 2568"/>
                <a:gd name="TY121" fmla="*/ 1801 h 2983"/>
                <a:gd name="TX122" fmla="*/ 128 w 2568"/>
                <a:gd name="TY122" fmla="*/ 1803 h 2983"/>
                <a:gd name="TX123" fmla="*/ 150 w 2568"/>
                <a:gd name="TY123" fmla="*/ 1808 h 2983"/>
                <a:gd name="TX124" fmla="*/ 161 w 2568"/>
                <a:gd name="TY124" fmla="*/ 1811 h 2983"/>
                <a:gd name="TX125" fmla="*/ 169 w 2568"/>
                <a:gd name="TY125" fmla="*/ 1816 h 2983"/>
                <a:gd name="TX126" fmla="*/ 174 w 2568"/>
                <a:gd name="TY126" fmla="*/ 1820 h 2983"/>
                <a:gd name="TX127" fmla="*/ 176 w 2568"/>
                <a:gd name="TY127" fmla="*/ 1823 h 2983"/>
                <a:gd name="TX128" fmla="*/ 180 w 2568"/>
                <a:gd name="TY128" fmla="*/ 1827 h 2983"/>
                <a:gd name="TX129" fmla="*/ 182 w 2568"/>
                <a:gd name="TY129" fmla="*/ 1832 h 2983"/>
                <a:gd name="TX130" fmla="*/ 182 w 2568"/>
                <a:gd name="TY130" fmla="*/ 1832 h 2983"/>
                <a:gd name="TX131" fmla="*/ 183 w 2568"/>
                <a:gd name="TY131" fmla="*/ 1839 h 2983"/>
                <a:gd name="TX132" fmla="*/ 183 w 2568"/>
                <a:gd name="TY132" fmla="*/ 1848 h 2983"/>
                <a:gd name="TX133" fmla="*/ 183 w 2568"/>
                <a:gd name="TY133" fmla="*/ 1858 h 2983"/>
                <a:gd name="TX134" fmla="*/ 182 w 2568"/>
                <a:gd name="TY134" fmla="*/ 1867 h 2983"/>
                <a:gd name="TX135" fmla="*/ 179 w 2568"/>
                <a:gd name="TY135" fmla="*/ 1886 h 2983"/>
                <a:gd name="TX136" fmla="*/ 175 w 2568"/>
                <a:gd name="TY136" fmla="*/ 1899 h 2983"/>
                <a:gd name="TX137" fmla="*/ 175 w 2568"/>
                <a:gd name="TY137" fmla="*/ 1899 h 2983"/>
                <a:gd name="TX138" fmla="*/ 170 w 2568"/>
                <a:gd name="TY138" fmla="*/ 1911 h 2983"/>
                <a:gd name="TX139" fmla="*/ 166 w 2568"/>
                <a:gd name="TY139" fmla="*/ 1928 h 2983"/>
                <a:gd name="TX140" fmla="*/ 162 w 2568"/>
                <a:gd name="TY140" fmla="*/ 1946 h 2983"/>
                <a:gd name="TX141" fmla="*/ 162 w 2568"/>
                <a:gd name="TY141" fmla="*/ 1954 h 2983"/>
                <a:gd name="TX142" fmla="*/ 162 w 2568"/>
                <a:gd name="TY142" fmla="*/ 1959 h 2983"/>
                <a:gd name="TX143" fmla="*/ 162 w 2568"/>
                <a:gd name="TY143" fmla="*/ 1959 h 2983"/>
                <a:gd name="TX144" fmla="*/ 164 w 2568"/>
                <a:gd name="TY144" fmla="*/ 1973 h 2983"/>
                <a:gd name="TX145" fmla="*/ 168 w 2568"/>
                <a:gd name="TY145" fmla="*/ 1985 h 2983"/>
                <a:gd name="TX146" fmla="*/ 173 w 2568"/>
                <a:gd name="TY146" fmla="*/ 1996 h 2983"/>
                <a:gd name="TX147" fmla="*/ 179 w 2568"/>
                <a:gd name="TY147" fmla="*/ 2004 h 2983"/>
                <a:gd name="TX148" fmla="*/ 186 w 2568"/>
                <a:gd name="TY148" fmla="*/ 2011 h 2983"/>
                <a:gd name="TX149" fmla="*/ 193 w 2568"/>
                <a:gd name="TY149" fmla="*/ 2018 h 2983"/>
                <a:gd name="TX150" fmla="*/ 210 w 2568"/>
                <a:gd name="TY150" fmla="*/ 2033 h 2983"/>
                <a:gd name="TX151" fmla="*/ 210 w 2568"/>
                <a:gd name="TY151" fmla="*/ 2033 h 2983"/>
                <a:gd name="TX152" fmla="*/ 219 w 2568"/>
                <a:gd name="TY152" fmla="*/ 2041 h 2983"/>
                <a:gd name="TX153" fmla="*/ 222 w 2568"/>
                <a:gd name="TY153" fmla="*/ 2044 h 2983"/>
                <a:gd name="TX154" fmla="*/ 227 w 2568"/>
                <a:gd name="TY154" fmla="*/ 2048 h 2983"/>
                <a:gd name="TX155" fmla="*/ 227 w 2568"/>
                <a:gd name="TY155" fmla="*/ 2048 h 2983"/>
                <a:gd name="TX156" fmla="*/ 228 w 2568"/>
                <a:gd name="TY156" fmla="*/ 2053 h 2983"/>
                <a:gd name="TX157" fmla="*/ 228 w 2568"/>
                <a:gd name="TY157" fmla="*/ 2053 h 2983"/>
                <a:gd name="TX158" fmla="*/ 222 w 2568"/>
                <a:gd name="TY158" fmla="*/ 2057 h 2983"/>
                <a:gd name="TX159" fmla="*/ 215 w 2568"/>
                <a:gd name="TY159" fmla="*/ 2064 h 2983"/>
                <a:gd name="TX160" fmla="*/ 210 w 2568"/>
                <a:gd name="TY160" fmla="*/ 2074 h 2983"/>
                <a:gd name="TX161" fmla="*/ 206 w 2568"/>
                <a:gd name="TY161" fmla="*/ 2085 h 2983"/>
                <a:gd name="TX162" fmla="*/ 202 w 2568"/>
                <a:gd name="TY162" fmla="*/ 2096 h 2983"/>
                <a:gd name="TX163" fmla="*/ 200 w 2568"/>
                <a:gd name="TY163" fmla="*/ 2108 h 2983"/>
                <a:gd name="TX164" fmla="*/ 200 w 2568"/>
                <a:gd name="TY164" fmla="*/ 2120 h 2983"/>
                <a:gd name="TX165" fmla="*/ 202 w 2568"/>
                <a:gd name="TY165" fmla="*/ 2132 h 2983"/>
                <a:gd name="TX166" fmla="*/ 202 w 2568"/>
                <a:gd name="TY166" fmla="*/ 2132 h 2983"/>
                <a:gd name="TX167" fmla="*/ 207 w 2568"/>
                <a:gd name="TY167" fmla="*/ 2142 h 2983"/>
                <a:gd name="TX168" fmla="*/ 214 w 2568"/>
                <a:gd name="TY168" fmla="*/ 2151 h 2983"/>
                <a:gd name="TX169" fmla="*/ 220 w 2568"/>
                <a:gd name="TY169" fmla="*/ 2158 h 2983"/>
                <a:gd name="TX170" fmla="*/ 227 w 2568"/>
                <a:gd name="TY170" fmla="*/ 2166 h 2983"/>
                <a:gd name="TX171" fmla="*/ 227 w 2568"/>
                <a:gd name="TY171" fmla="*/ 2166 h 2983"/>
                <a:gd name="TX172" fmla="*/ 236 w 2568"/>
                <a:gd name="TY172" fmla="*/ 2182 h 2983"/>
                <a:gd name="TX173" fmla="*/ 247 w 2568"/>
                <a:gd name="TY173" fmla="*/ 2199 h 2983"/>
                <a:gd name="TX174" fmla="*/ 257 w 2568"/>
                <a:gd name="TY174" fmla="*/ 2219 h 2983"/>
                <a:gd name="TX175" fmla="*/ 259 w 2568"/>
                <a:gd name="TY175" fmla="*/ 2229 h 2983"/>
                <a:gd name="TX176" fmla="*/ 261 w 2568"/>
                <a:gd name="TY176" fmla="*/ 2238 h 2983"/>
                <a:gd name="TX177" fmla="*/ 261 w 2568"/>
                <a:gd name="TY177" fmla="*/ 2238 h 2983"/>
                <a:gd name="TX178" fmla="*/ 261 w 2568"/>
                <a:gd name="TY178" fmla="*/ 2243 h 2983"/>
                <a:gd name="TX179" fmla="*/ 260 w 2568"/>
                <a:gd name="TY179" fmla="*/ 2247 h 2983"/>
                <a:gd name="TX180" fmla="*/ 258 w 2568"/>
                <a:gd name="TY180" fmla="*/ 2250 h 2983"/>
                <a:gd name="TX181" fmla="*/ 257 w 2568"/>
                <a:gd name="TY181" fmla="*/ 2254 h 2983"/>
                <a:gd name="TX182" fmla="*/ 257 w 2568"/>
                <a:gd name="TY182" fmla="*/ 2254 h 2983"/>
                <a:gd name="TX183" fmla="*/ 248 w 2568"/>
                <a:gd name="TY183" fmla="*/ 2283 h 2983"/>
                <a:gd name="TX184" fmla="*/ 242 w 2568"/>
                <a:gd name="TY184" fmla="*/ 2313 h 2983"/>
                <a:gd name="TX185" fmla="*/ 242 w 2568"/>
                <a:gd name="TY185" fmla="*/ 2313 h 2983"/>
                <a:gd name="TX186" fmla="*/ 239 w 2568"/>
                <a:gd name="TY186" fmla="*/ 2339 h 2983"/>
                <a:gd name="TX187" fmla="*/ 238 w 2568"/>
                <a:gd name="TY187" fmla="*/ 2365 h 2983"/>
                <a:gd name="TX188" fmla="*/ 239 w 2568"/>
                <a:gd name="TY188" fmla="*/ 2390 h 2983"/>
                <a:gd name="TX189" fmla="*/ 241 w 2568"/>
                <a:gd name="TY189" fmla="*/ 2414 h 2983"/>
                <a:gd name="TX190" fmla="*/ 246 w 2568"/>
                <a:gd name="TY190" fmla="*/ 2438 h 2983"/>
                <a:gd name="TX191" fmla="*/ 252 w 2568"/>
                <a:gd name="TY191" fmla="*/ 2459 h 2983"/>
                <a:gd name="TX192" fmla="*/ 260 w 2568"/>
                <a:gd name="TY192" fmla="*/ 2478 h 2983"/>
                <a:gd name="TX193" fmla="*/ 271 w 2568"/>
                <a:gd name="TY193" fmla="*/ 2496 h 2983"/>
                <a:gd name="TX194" fmla="*/ 271 w 2568"/>
                <a:gd name="TY194" fmla="*/ 2496 h 2983"/>
                <a:gd name="TX195" fmla="*/ 283 w 2568"/>
                <a:gd name="TY195" fmla="*/ 2513 h 2983"/>
                <a:gd name="TX196" fmla="*/ 297 w 2568"/>
                <a:gd name="TY196" fmla="*/ 2528 h 2983"/>
                <a:gd name="TX197" fmla="*/ 312 w 2568"/>
                <a:gd name="TY197" fmla="*/ 2541 h 2983"/>
                <a:gd name="TX198" fmla="*/ 329 w 2568"/>
                <a:gd name="TY198" fmla="*/ 2554 h 2983"/>
                <a:gd name="TX199" fmla="*/ 348 w 2568"/>
                <a:gd name="TY199" fmla="*/ 2565 h 2983"/>
                <a:gd name="TX200" fmla="*/ 368 w 2568"/>
                <a:gd name="TY200" fmla="*/ 2574 h 2983"/>
                <a:gd name="TX201" fmla="*/ 389 w 2568"/>
                <a:gd name="TY201" fmla="*/ 2582 h 2983"/>
                <a:gd name="TX202" fmla="*/ 410 w 2568"/>
                <a:gd name="TY202" fmla="*/ 2588 h 2983"/>
                <a:gd name="TX203" fmla="*/ 410 w 2568"/>
                <a:gd name="TY203" fmla="*/ 2588 h 2983"/>
                <a:gd name="TX204" fmla="*/ 426 w 2568"/>
                <a:gd name="TY204" fmla="*/ 2591 h 2983"/>
                <a:gd name="TX205" fmla="*/ 442 w 2568"/>
                <a:gd name="TY205" fmla="*/ 2593 h 2983"/>
                <a:gd name="TX206" fmla="*/ 459 w 2568"/>
                <a:gd name="TY206" fmla="*/ 2594 h 2983"/>
                <a:gd name="TX207" fmla="*/ 478 w 2568"/>
                <a:gd name="TY207" fmla="*/ 2594 h 2983"/>
                <a:gd name="TX208" fmla="*/ 478 w 2568"/>
                <a:gd name="TY208" fmla="*/ 2594 h 2983"/>
                <a:gd name="TX209" fmla="*/ 500 w 2568"/>
                <a:gd name="TY209" fmla="*/ 2594 h 2983"/>
                <a:gd name="TX210" fmla="*/ 524 w 2568"/>
                <a:gd name="TY210" fmla="*/ 2593 h 2983"/>
                <a:gd name="TX211" fmla="*/ 572 w 2568"/>
                <a:gd name="TY211" fmla="*/ 2589 h 2983"/>
                <a:gd name="TX212" fmla="*/ 572 w 2568"/>
                <a:gd name="TY212" fmla="*/ 2589 h 2983"/>
                <a:gd name="TX213" fmla="*/ 621 w 2568"/>
                <a:gd name="TY213" fmla="*/ 2586 h 2983"/>
                <a:gd name="TX214" fmla="*/ 644 w 2568"/>
                <a:gd name="TY214" fmla="*/ 2585 h 2983"/>
                <a:gd name="TX215" fmla="*/ 667 w 2568"/>
                <a:gd name="TY215" fmla="*/ 2585 h 2983"/>
                <a:gd name="TX216" fmla="*/ 667 w 2568"/>
                <a:gd name="TY216" fmla="*/ 2585 h 2983"/>
                <a:gd name="TX217" fmla="*/ 689 w 2568"/>
                <a:gd name="TY217" fmla="*/ 2585 h 2983"/>
                <a:gd name="TX218" fmla="*/ 711 w 2568"/>
                <a:gd name="TY218" fmla="*/ 2587 h 2983"/>
                <a:gd name="TX219" fmla="*/ 731 w 2568"/>
                <a:gd name="TY219" fmla="*/ 2591 h 2983"/>
                <a:gd name="TX220" fmla="*/ 747 w 2568"/>
                <a:gd name="TY220" fmla="*/ 2595 h 2983"/>
                <a:gd name="TX221" fmla="*/ 756 w 2568"/>
                <a:gd name="TY221" fmla="*/ 2599 h 2983"/>
                <a:gd name="TX222" fmla="*/ 763 w 2568"/>
                <a:gd name="TY222" fmla="*/ 2602 h 2983"/>
                <a:gd name="TX223" fmla="*/ 770 w 2568"/>
                <a:gd name="TY223" fmla="*/ 2607 h 2983"/>
                <a:gd name="TX224" fmla="*/ 776 w 2568"/>
                <a:gd name="TY224" fmla="*/ 2612 h 2983"/>
                <a:gd name="TX225" fmla="*/ 782 w 2568"/>
                <a:gd name="TY225" fmla="*/ 2617 h 2983"/>
                <a:gd name="TX226" fmla="*/ 786 w 2568"/>
                <a:gd name="TY226" fmla="*/ 2624 h 2983"/>
                <a:gd name="TX227" fmla="*/ 790 w 2568"/>
                <a:gd name="TY227" fmla="*/ 2631 h 2983"/>
                <a:gd name="TX228" fmla="*/ 792 w 2568"/>
                <a:gd name="TY228" fmla="*/ 2638 h 2983"/>
                <a:gd name="TX229" fmla="*/ 792 w 2568"/>
                <a:gd name="TY229" fmla="*/ 2638 h 2983"/>
                <a:gd name="TX230" fmla="*/ 795 w 2568"/>
                <a:gd name="TY230" fmla="*/ 2656 h 2983"/>
                <a:gd name="TX231" fmla="*/ 798 w 2568"/>
                <a:gd name="TY231" fmla="*/ 2692 h 2983"/>
                <a:gd name="TX232" fmla="*/ 803 w 2568"/>
                <a:gd name="TY232" fmla="*/ 2741 h 2983"/>
                <a:gd name="TX233" fmla="*/ 809 w 2568"/>
                <a:gd name="TY233" fmla="*/ 2798 h 2983"/>
                <a:gd name="TX234" fmla="*/ 813 w 2568"/>
                <a:gd name="TY234" fmla="*/ 2827 h 2983"/>
                <a:gd name="TX235" fmla="*/ 818 w 2568"/>
                <a:gd name="TY235" fmla="*/ 2855 h 2983"/>
                <a:gd name="TX236" fmla="*/ 823 w 2568"/>
                <a:gd name="TY236" fmla="*/ 2884 h 2983"/>
                <a:gd name="TX237" fmla="*/ 829 w 2568"/>
                <a:gd name="TY237" fmla="*/ 2910 h 2983"/>
                <a:gd name="TX238" fmla="*/ 836 w 2568"/>
                <a:gd name="TY238" fmla="*/ 2932 h 2983"/>
                <a:gd name="TX239" fmla="*/ 844 w 2568"/>
                <a:gd name="TY239" fmla="*/ 2954 h 2983"/>
                <a:gd name="TX240" fmla="*/ 848 w 2568"/>
                <a:gd name="TY240" fmla="*/ 2962 h 2983"/>
                <a:gd name="TX241" fmla="*/ 853 w 2568"/>
                <a:gd name="TY241" fmla="*/ 2969 h 2983"/>
                <a:gd name="TX242" fmla="*/ 857 w 2568"/>
                <a:gd name="TY242" fmla="*/ 2976 h 2983"/>
                <a:gd name="TX243" fmla="*/ 863 w 2568"/>
                <a:gd name="TY243" fmla="*/ 2981 h 2983"/>
                <a:gd name="TX244" fmla="*/ 863 w 2568"/>
                <a:gd name="TY244" fmla="*/ 2981 h 2983"/>
                <a:gd name="TX245" fmla="*/ 884 w 2568"/>
                <a:gd name="TY245" fmla="*/ 2982 h 2983"/>
                <a:gd name="TX246" fmla="*/ 942 w 2568"/>
                <a:gd name="TY246" fmla="*/ 2982 h 2983"/>
                <a:gd name="TX247" fmla="*/ 1142 w 2568"/>
                <a:gd name="TY247" fmla="*/ 2982 h 2983"/>
                <a:gd name="TX248" fmla="*/ 1142 w 2568"/>
                <a:gd name="TY248" fmla="*/ 2982 h 2983"/>
                <a:gd name="TX249" fmla="*/ 1722 w 2568"/>
                <a:gd name="TY249" fmla="*/ 2982 h 2983"/>
                <a:gd name="TX250" fmla="*/ 1722 w 2568"/>
                <a:gd name="TY250" fmla="*/ 2982 h 2983"/>
                <a:gd name="TX251" fmla="*/ 2248 w 2568"/>
                <a:gd name="TY251" fmla="*/ 2981 h 2983"/>
                <a:gd name="TX252" fmla="*/ 2248 w 2568"/>
                <a:gd name="TY252" fmla="*/ 2981 h 2983"/>
                <a:gd name="TX253" fmla="*/ 2265 w 2568"/>
                <a:gd name="TY253" fmla="*/ 2981 h 2983"/>
                <a:gd name="TX254" fmla="*/ 2265 w 2568"/>
                <a:gd name="TY254" fmla="*/ 2981 h 2983"/>
                <a:gd name="TX255" fmla="*/ 2267 w 2568"/>
                <a:gd name="TY255" fmla="*/ 2978 h 2983"/>
                <a:gd name="TX256" fmla="*/ 2267 w 2568"/>
                <a:gd name="TY256" fmla="*/ 2975 h 2983"/>
                <a:gd name="TX257" fmla="*/ 2267 w 2568"/>
                <a:gd name="TY257" fmla="*/ 2975 h 2983"/>
                <a:gd name="TX258" fmla="*/ 2264 w 2568"/>
                <a:gd name="TY258" fmla="*/ 2968 h 2983"/>
                <a:gd name="TX259" fmla="*/ 2258 w 2568"/>
                <a:gd name="TY259" fmla="*/ 2952 h 2983"/>
                <a:gd name="TX260" fmla="*/ 2245 w 2568"/>
                <a:gd name="TY260" fmla="*/ 2902 h 2983"/>
                <a:gd name="TX261" fmla="*/ 2228 w 2568"/>
                <a:gd name="TY261" fmla="*/ 2832 h 2983"/>
                <a:gd name="TX262" fmla="*/ 2209 w 2568"/>
                <a:gd name="TY262" fmla="*/ 2753 h 2983"/>
                <a:gd name="TX263" fmla="*/ 2174 w 2568"/>
                <a:gd name="TY263" fmla="*/ 2602 h 2983"/>
                <a:gd name="TX264" fmla="*/ 2164 w 2568"/>
                <a:gd name="TY264" fmla="*/ 2553 h 2983"/>
                <a:gd name="TX265" fmla="*/ 2159 w 2568"/>
                <a:gd name="TY265" fmla="*/ 2530 h 2983"/>
                <a:gd name="TX266" fmla="*/ 2159 w 2568"/>
                <a:gd name="TY266" fmla="*/ 2530 h 2983"/>
                <a:gd name="TX267" fmla="*/ 2157 w 2568"/>
                <a:gd name="TY267" fmla="*/ 2510 h 2983"/>
                <a:gd name="TX268" fmla="*/ 2154 w 2568"/>
                <a:gd name="TY268" fmla="*/ 2490 h 2983"/>
                <a:gd name="TX269" fmla="*/ 2153 w 2568"/>
                <a:gd name="TY269" fmla="*/ 2469 h 2983"/>
                <a:gd name="TX270" fmla="*/ 2153 w 2568"/>
                <a:gd name="TY270" fmla="*/ 2448 h 2983"/>
                <a:gd name="TX271" fmla="*/ 2154 w 2568"/>
                <a:gd name="TY271" fmla="*/ 2426 h 2983"/>
                <a:gd name="TX272" fmla="*/ 2156 w 2568"/>
                <a:gd name="TY272" fmla="*/ 2406 h 2983"/>
                <a:gd name="TX273" fmla="*/ 2160 w 2568"/>
                <a:gd name="TY273" fmla="*/ 2367 h 2983"/>
                <a:gd name="TX274" fmla="*/ 2160 w 2568"/>
                <a:gd name="TY274" fmla="*/ 2367 h 2983"/>
                <a:gd name="TX275" fmla="*/ 2160 w 2568"/>
                <a:gd name="TY275" fmla="*/ 2339 h 2983"/>
                <a:gd name="TX276" fmla="*/ 2160 w 2568"/>
                <a:gd name="TY276" fmla="*/ 2339 h 2983"/>
                <a:gd name="TX277" fmla="*/ 2169 w 2568"/>
                <a:gd name="TY277" fmla="*/ 2286 h 2983"/>
                <a:gd name="TX278" fmla="*/ 2173 w 2568"/>
                <a:gd name="TY278" fmla="*/ 2260 h 2983"/>
                <a:gd name="TX279" fmla="*/ 2179 w 2568"/>
                <a:gd name="TY279" fmla="*/ 2235 h 2983"/>
                <a:gd name="TX280" fmla="*/ 2179 w 2568"/>
                <a:gd name="TY280" fmla="*/ 2235 h 2983"/>
                <a:gd name="TX281" fmla="*/ 2180 w 2568"/>
                <a:gd name="TY281" fmla="*/ 2217 h 2983"/>
                <a:gd name="TX282" fmla="*/ 2180 w 2568"/>
                <a:gd name="TY282" fmla="*/ 2217 h 2983"/>
                <a:gd name="TX283" fmla="*/ 2190 w 2568"/>
                <a:gd name="TY283" fmla="*/ 2176 h 2983"/>
                <a:gd name="TX284" fmla="*/ 2200 w 2568"/>
                <a:gd name="TY284" fmla="*/ 2132 h 2983"/>
                <a:gd name="TX285" fmla="*/ 2200 w 2568"/>
                <a:gd name="TY285" fmla="*/ 2132 h 2983"/>
                <a:gd name="TX286" fmla="*/ 2209 w 2568"/>
                <a:gd name="TY286" fmla="*/ 2105 h 2983"/>
                <a:gd name="TX287" fmla="*/ 2217 w 2568"/>
                <a:gd name="TY287" fmla="*/ 2076 h 2983"/>
                <a:gd name="TX288" fmla="*/ 2226 w 2568"/>
                <a:gd name="TY288" fmla="*/ 2049 h 2983"/>
                <a:gd name="TX289" fmla="*/ 2237 w 2568"/>
                <a:gd name="TY289" fmla="*/ 2021 h 2983"/>
                <a:gd name="TX290" fmla="*/ 2258 w 2568"/>
                <a:gd name="TY290" fmla="*/ 1968 h 2983"/>
                <a:gd name="TX291" fmla="*/ 2281 w 2568"/>
                <a:gd name="TY291" fmla="*/ 1917 h 2983"/>
                <a:gd name="TX292" fmla="*/ 2281 w 2568"/>
                <a:gd name="TY292" fmla="*/ 1917 h 2983"/>
                <a:gd name="TX293" fmla="*/ 2295 w 2568"/>
                <a:gd name="TY293" fmla="*/ 1888 h 2983"/>
                <a:gd name="TX294" fmla="*/ 2310 w 2568"/>
                <a:gd name="TY294" fmla="*/ 1860 h 2983"/>
                <a:gd name="TX295" fmla="*/ 2341 w 2568"/>
                <a:gd name="TY295" fmla="*/ 1804 h 2983"/>
                <a:gd name="TX296" fmla="*/ 2373 w 2568"/>
                <a:gd name="TY296" fmla="*/ 1750 h 2983"/>
                <a:gd name="TX297" fmla="*/ 2406 w 2568"/>
                <a:gd name="TY297" fmla="*/ 1698 h 2983"/>
                <a:gd name="TX298" fmla="*/ 2406 w 2568"/>
                <a:gd name="TY298" fmla="*/ 1698 h 2983"/>
                <a:gd name="TX299" fmla="*/ 2419 w 2568"/>
                <a:gd name="TY299" fmla="*/ 1675 h 2983"/>
                <a:gd name="TX300" fmla="*/ 2432 w 2568"/>
                <a:gd name="TY300" fmla="*/ 1653 h 2983"/>
                <a:gd name="TX301" fmla="*/ 2456 w 2568"/>
                <a:gd name="TY301" fmla="*/ 1606 h 2983"/>
                <a:gd name="TX302" fmla="*/ 2480 w 2568"/>
                <a:gd name="TY302" fmla="*/ 1557 h 2983"/>
                <a:gd name="TX303" fmla="*/ 2501 w 2568"/>
                <a:gd name="TY303" fmla="*/ 1508 h 2983"/>
                <a:gd name="TX304" fmla="*/ 2501 w 2568"/>
                <a:gd name="TY304" fmla="*/ 1508 h 2983"/>
                <a:gd name="TX305" fmla="*/ 2508 w 2568"/>
                <a:gd name="TY305" fmla="*/ 1486 h 2983"/>
                <a:gd name="TX306" fmla="*/ 2516 w 2568"/>
                <a:gd name="TY306" fmla="*/ 1465 h 2983"/>
                <a:gd name="TX307" fmla="*/ 2529 w 2568"/>
                <a:gd name="TY307" fmla="*/ 1420 h 2983"/>
                <a:gd name="TX308" fmla="*/ 2542 w 2568"/>
                <a:gd name="TY308" fmla="*/ 1373 h 2983"/>
                <a:gd name="TX309" fmla="*/ 2553 w 2568"/>
                <a:gd name="TY309" fmla="*/ 1327 h 2983"/>
                <a:gd name="TX310" fmla="*/ 2553 w 2568"/>
                <a:gd name="TY310" fmla="*/ 1327 h 2983"/>
                <a:gd name="TX311" fmla="*/ 2555 w 2568"/>
                <a:gd name="TY311" fmla="*/ 1301 h 2983"/>
                <a:gd name="TX312" fmla="*/ 2555 w 2568"/>
                <a:gd name="TY312" fmla="*/ 1301 h 2983"/>
                <a:gd name="TX313" fmla="*/ 2558 w 2568"/>
                <a:gd name="TY313" fmla="*/ 1278 h 2983"/>
                <a:gd name="TX314" fmla="*/ 2561 w 2568"/>
                <a:gd name="TY314" fmla="*/ 1255 h 2983"/>
                <a:gd name="TX315" fmla="*/ 2563 w 2568"/>
                <a:gd name="TY315" fmla="*/ 1231 h 2983"/>
                <a:gd name="TX316" fmla="*/ 2567 w 2568"/>
                <a:gd name="TY316" fmla="*/ 1210 h 2983"/>
                <a:gd name="TX317" fmla="*/ 2567 w 2568"/>
                <a:gd name="TY317" fmla="*/ 1210 h 2983"/>
                <a:gd name="TX318" fmla="*/ 2567 w 2568"/>
                <a:gd name="TY318" fmla="*/ 1168 h 2983"/>
                <a:gd name="TX319" fmla="*/ 2567 w 2568"/>
                <a:gd name="TY319" fmla="*/ 1168 h 2983"/>
                <a:gd name="TX320" fmla="*/ 2566 w 2568"/>
                <a:gd name="TY320" fmla="*/ 1116 h 2983"/>
                <a:gd name="TX321" fmla="*/ 2565 w 2568"/>
                <a:gd name="TY321" fmla="*/ 1091 h 2983"/>
                <a:gd name="TX322" fmla="*/ 2562 w 2568"/>
                <a:gd name="TY322" fmla="*/ 1068 h 2983"/>
                <a:gd name="TX323" fmla="*/ 2562 w 2568"/>
                <a:gd name="TY323" fmla="*/ 1068 h 2983"/>
                <a:gd name="TX324" fmla="*/ 2561 w 2568"/>
                <a:gd name="TY324" fmla="*/ 1031 h 2983"/>
                <a:gd name="TX325" fmla="*/ 2561 w 2568"/>
                <a:gd name="TY325" fmla="*/ 1031 h 2983"/>
                <a:gd name="TX326" fmla="*/ 2558 w 2568"/>
                <a:gd name="TY326" fmla="*/ 1003 h 2983"/>
                <a:gd name="TX327" fmla="*/ 2556 w 2568"/>
                <a:gd name="TY327" fmla="*/ 988 h 2983"/>
                <a:gd name="TX328" fmla="*/ 2554 w 2568"/>
                <a:gd name="TY328" fmla="*/ 973 h 2983"/>
                <a:gd name="TX329" fmla="*/ 2554 w 2568"/>
                <a:gd name="TY329" fmla="*/ 973 h 2983"/>
                <a:gd name="TX330" fmla="*/ 2540 w 2568"/>
                <a:gd name="TY330" fmla="*/ 905 h 2983"/>
                <a:gd name="TX331" fmla="*/ 2526 w 2568"/>
                <a:gd name="TY331" fmla="*/ 837 h 2983"/>
                <a:gd name="TX332" fmla="*/ 2517 w 2568"/>
                <a:gd name="TY332" fmla="*/ 805 h 2983"/>
                <a:gd name="TX333" fmla="*/ 2509 w 2568"/>
                <a:gd name="TY333" fmla="*/ 773 h 2983"/>
                <a:gd name="TX334" fmla="*/ 2500 w 2568"/>
                <a:gd name="TY334" fmla="*/ 743 h 2983"/>
                <a:gd name="TX335" fmla="*/ 2489 w 2568"/>
                <a:gd name="TY335" fmla="*/ 712 h 2983"/>
                <a:gd name="TX336" fmla="*/ 2489 w 2568"/>
                <a:gd name="TY336" fmla="*/ 712 h 2983"/>
                <a:gd name="TX337" fmla="*/ 2482 w 2568"/>
                <a:gd name="TY337" fmla="*/ 693 h 2983"/>
                <a:gd name="TX338" fmla="*/ 2475 w 2568"/>
                <a:gd name="TY338" fmla="*/ 673 h 2983"/>
                <a:gd name="TX339" fmla="*/ 2468 w 2568"/>
                <a:gd name="TY339" fmla="*/ 654 h 2983"/>
                <a:gd name="TX340" fmla="*/ 2459 w 2568"/>
                <a:gd name="TY340" fmla="*/ 636 h 2983"/>
                <a:gd name="TX341" fmla="*/ 2459 w 2568"/>
                <a:gd name="TY341" fmla="*/ 636 h 2983"/>
                <a:gd name="TX342" fmla="*/ 2435 w 2568"/>
                <a:gd name="TY342" fmla="*/ 588 h 2983"/>
                <a:gd name="TX343" fmla="*/ 2409 w 2568"/>
                <a:gd name="TY343" fmla="*/ 540 h 2983"/>
                <a:gd name="TX344" fmla="*/ 2381 w 2568"/>
                <a:gd name="TY344" fmla="*/ 494 h 2983"/>
                <a:gd name="TX345" fmla="*/ 2354 w 2568"/>
                <a:gd name="TY345" fmla="*/ 450 h 2983"/>
                <a:gd name="TX346" fmla="*/ 2354 w 2568"/>
                <a:gd name="TY346" fmla="*/ 450 h 2983"/>
                <a:gd name="TX347" fmla="*/ 2287 w 2568"/>
                <a:gd name="TY347" fmla="*/ 364 h 2983"/>
                <a:gd name="TX348" fmla="*/ 2287 w 2568"/>
                <a:gd name="TY348" fmla="*/ 364 h 2983"/>
                <a:gd name="TX349" fmla="*/ 2280 w 2568"/>
                <a:gd name="TY349" fmla="*/ 357 h 2983"/>
                <a:gd name="TX350" fmla="*/ 2273 w 2568"/>
                <a:gd name="TY350" fmla="*/ 351 h 2983"/>
                <a:gd name="TX351" fmla="*/ 2265 w 2568"/>
                <a:gd name="TY351" fmla="*/ 344 h 2983"/>
                <a:gd name="TX352" fmla="*/ 2260 w 2568"/>
                <a:gd name="TY352" fmla="*/ 338 h 2983"/>
                <a:gd name="TX353" fmla="*/ 2260 w 2568"/>
                <a:gd name="TY353" fmla="*/ 338 h 2983"/>
                <a:gd name="TX354" fmla="*/ 2248 w 2568"/>
                <a:gd name="TY354" fmla="*/ 323 h 2983"/>
                <a:gd name="TX355" fmla="*/ 2236 w 2568"/>
                <a:gd name="TY355" fmla="*/ 309 h 2983"/>
                <a:gd name="TX356" fmla="*/ 2223 w 2568"/>
                <a:gd name="TY356" fmla="*/ 296 h 2983"/>
                <a:gd name="TX357" fmla="*/ 2209 w 2568"/>
                <a:gd name="TY357" fmla="*/ 283 h 2983"/>
                <a:gd name="TX358" fmla="*/ 2180 w 2568"/>
                <a:gd name="TY358" fmla="*/ 258 h 2983"/>
                <a:gd name="TX359" fmla="*/ 2151 w 2568"/>
                <a:gd name="TY359" fmla="*/ 234 h 2983"/>
                <a:gd name="TX360" fmla="*/ 2151 w 2568"/>
                <a:gd name="TY360" fmla="*/ 234 h 2983"/>
                <a:gd name="TX361" fmla="*/ 2131 w 2568"/>
                <a:gd name="TY361" fmla="*/ 216 h 2983"/>
                <a:gd name="TX362" fmla="*/ 2111 w 2568"/>
                <a:gd name="TY362" fmla="*/ 200 h 2983"/>
                <a:gd name="TX363" fmla="*/ 2111 w 2568"/>
                <a:gd name="TY363" fmla="*/ 200 h 2983"/>
                <a:gd name="TX364" fmla="*/ 2094 w 2568"/>
                <a:gd name="TY364" fmla="*/ 187 h 2983"/>
                <a:gd name="TX365" fmla="*/ 2075 w 2568"/>
                <a:gd name="TY365" fmla="*/ 175 h 2983"/>
                <a:gd name="TX366" fmla="*/ 2038 w 2568"/>
                <a:gd name="TY366" fmla="*/ 151 h 2983"/>
                <a:gd name="TX367" fmla="*/ 2001 w 2568"/>
                <a:gd name="TY367" fmla="*/ 130 h 2983"/>
                <a:gd name="TX368" fmla="*/ 1960 w 2568"/>
                <a:gd name="TY368" fmla="*/ 110 h 2983"/>
                <a:gd name="TX369" fmla="*/ 1960 w 2568"/>
                <a:gd name="TY369" fmla="*/ 110 h 2983"/>
                <a:gd name="TX370" fmla="*/ 1942 w 2568"/>
                <a:gd name="TY370" fmla="*/ 99 h 2983"/>
                <a:gd name="TX371" fmla="*/ 1932 w 2568"/>
                <a:gd name="TY371" fmla="*/ 95 h 2983"/>
                <a:gd name="TX372" fmla="*/ 1923 w 2568"/>
                <a:gd name="TY372" fmla="*/ 91 h 2983"/>
                <a:gd name="TX373" fmla="*/ 1923 w 2568"/>
                <a:gd name="TY373" fmla="*/ 91 h 2983"/>
                <a:gd name="TX374" fmla="*/ 1889 w 2568"/>
                <a:gd name="TY374" fmla="*/ 78 h 2983"/>
                <a:gd name="TX375" fmla="*/ 1855 w 2568"/>
                <a:gd name="TY375" fmla="*/ 67 h 2983"/>
                <a:gd name="TX376" fmla="*/ 1821 w 2568"/>
                <a:gd name="TY376" fmla="*/ 58 h 2983"/>
                <a:gd name="TX377" fmla="*/ 1785 w 2568"/>
                <a:gd name="TY377" fmla="*/ 48 h 2983"/>
                <a:gd name="TX378" fmla="*/ 1750 w 2568"/>
                <a:gd name="TY378" fmla="*/ 40 h 2983"/>
                <a:gd name="TX379" fmla="*/ 1712 w 2568"/>
                <a:gd name="TY379" fmla="*/ 33 h 2983"/>
                <a:gd name="TX380" fmla="*/ 1674 w 2568"/>
                <a:gd name="TY380" fmla="*/ 26 h 2983"/>
                <a:gd name="TX381" fmla="*/ 1636 w 2568"/>
                <a:gd name="TY381" fmla="*/ 20 h 2983"/>
                <a:gd name="TX382" fmla="*/ 1596 w 2568"/>
                <a:gd name="TY382" fmla="*/ 15 h 2983"/>
                <a:gd name="TX383" fmla="*/ 1556 w 2568"/>
                <a:gd name="TY383" fmla="*/ 12 h 2983"/>
                <a:gd name="TX384" fmla="*/ 1516 w 2568"/>
                <a:gd name="TY384" fmla="*/ 8 h 2983"/>
                <a:gd name="TX385" fmla="*/ 1474 w 2568"/>
                <a:gd name="TY385" fmla="*/ 5 h 2983"/>
                <a:gd name="TX386" fmla="*/ 1388 w 2568"/>
                <a:gd name="TY386" fmla="*/ 1 h 2983"/>
                <a:gd name="TX387" fmla="*/ 1301 w 2568"/>
                <a:gd name="TY387" fmla="*/ 0 h 298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</a:cxnLst>
              <a:rect l="l" t="t" r="r" b="b"/>
              <a:pathLst>
                <a:path w="2568" h="2983">
                  <a:moveTo>
                    <a:pt x="1301" y="0"/>
                  </a:moveTo>
                  <a:lnTo>
                    <a:pt x="1301" y="0"/>
                  </a:lnTo>
                  <a:lnTo>
                    <a:pt x="1281" y="1"/>
                  </a:lnTo>
                  <a:lnTo>
                    <a:pt x="1281" y="1"/>
                  </a:lnTo>
                  <a:lnTo>
                    <a:pt x="1146" y="7"/>
                  </a:lnTo>
                  <a:lnTo>
                    <a:pt x="1146" y="7"/>
                  </a:lnTo>
                  <a:lnTo>
                    <a:pt x="1096" y="17"/>
                  </a:lnTo>
                  <a:lnTo>
                    <a:pt x="1049" y="25"/>
                  </a:lnTo>
                  <a:lnTo>
                    <a:pt x="1001" y="35"/>
                  </a:lnTo>
                  <a:lnTo>
                    <a:pt x="958" y="47"/>
                  </a:lnTo>
                  <a:lnTo>
                    <a:pt x="958" y="47"/>
                  </a:lnTo>
                  <a:lnTo>
                    <a:pt x="931" y="54"/>
                  </a:lnTo>
                  <a:lnTo>
                    <a:pt x="918" y="58"/>
                  </a:lnTo>
                  <a:lnTo>
                    <a:pt x="905" y="63"/>
                  </a:lnTo>
                  <a:lnTo>
                    <a:pt x="905" y="63"/>
                  </a:lnTo>
                  <a:lnTo>
                    <a:pt x="868" y="79"/>
                  </a:lnTo>
                  <a:lnTo>
                    <a:pt x="831" y="96"/>
                  </a:lnTo>
                  <a:lnTo>
                    <a:pt x="797" y="112"/>
                  </a:lnTo>
                  <a:lnTo>
                    <a:pt x="763" y="130"/>
                  </a:lnTo>
                  <a:lnTo>
                    <a:pt x="730" y="148"/>
                  </a:lnTo>
                  <a:lnTo>
                    <a:pt x="696" y="167"/>
                  </a:lnTo>
                  <a:lnTo>
                    <a:pt x="665" y="187"/>
                  </a:lnTo>
                  <a:lnTo>
                    <a:pt x="633" y="207"/>
                  </a:lnTo>
                  <a:lnTo>
                    <a:pt x="633" y="207"/>
                  </a:lnTo>
                  <a:lnTo>
                    <a:pt x="614" y="221"/>
                  </a:lnTo>
                  <a:lnTo>
                    <a:pt x="595" y="236"/>
                  </a:lnTo>
                  <a:lnTo>
                    <a:pt x="576" y="25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29" y="292"/>
                  </a:lnTo>
                  <a:lnTo>
                    <a:pt x="500" y="320"/>
                  </a:lnTo>
                  <a:lnTo>
                    <a:pt x="487" y="335"/>
                  </a:lnTo>
                  <a:lnTo>
                    <a:pt x="474" y="350"/>
                  </a:lnTo>
                  <a:lnTo>
                    <a:pt x="461" y="365"/>
                  </a:lnTo>
                  <a:lnTo>
                    <a:pt x="450" y="381"/>
                  </a:lnTo>
                  <a:lnTo>
                    <a:pt x="450" y="381"/>
                  </a:lnTo>
                  <a:lnTo>
                    <a:pt x="433" y="407"/>
                  </a:lnTo>
                  <a:lnTo>
                    <a:pt x="416" y="434"/>
                  </a:lnTo>
                  <a:lnTo>
                    <a:pt x="400" y="462"/>
                  </a:lnTo>
                  <a:lnTo>
                    <a:pt x="384" y="491"/>
                  </a:lnTo>
                  <a:lnTo>
                    <a:pt x="384" y="491"/>
                  </a:lnTo>
                  <a:lnTo>
                    <a:pt x="377" y="505"/>
                  </a:lnTo>
                  <a:lnTo>
                    <a:pt x="372" y="518"/>
                  </a:lnTo>
                  <a:lnTo>
                    <a:pt x="362" y="546"/>
                  </a:lnTo>
                  <a:lnTo>
                    <a:pt x="362" y="546"/>
                  </a:lnTo>
                  <a:lnTo>
                    <a:pt x="354" y="568"/>
                  </a:lnTo>
                  <a:lnTo>
                    <a:pt x="344" y="588"/>
                  </a:lnTo>
                  <a:lnTo>
                    <a:pt x="344" y="588"/>
                  </a:lnTo>
                  <a:lnTo>
                    <a:pt x="339" y="601"/>
                  </a:lnTo>
                  <a:lnTo>
                    <a:pt x="336" y="614"/>
                  </a:lnTo>
                  <a:lnTo>
                    <a:pt x="332" y="627"/>
                  </a:lnTo>
                  <a:lnTo>
                    <a:pt x="328" y="640"/>
                  </a:lnTo>
                  <a:lnTo>
                    <a:pt x="328" y="640"/>
                  </a:lnTo>
                  <a:lnTo>
                    <a:pt x="315" y="676"/>
                  </a:lnTo>
                  <a:lnTo>
                    <a:pt x="303" y="714"/>
                  </a:lnTo>
                  <a:lnTo>
                    <a:pt x="292" y="753"/>
                  </a:lnTo>
                  <a:lnTo>
                    <a:pt x="281" y="793"/>
                  </a:lnTo>
                  <a:lnTo>
                    <a:pt x="281" y="793"/>
                  </a:lnTo>
                  <a:lnTo>
                    <a:pt x="277" y="810"/>
                  </a:lnTo>
                  <a:lnTo>
                    <a:pt x="272" y="826"/>
                  </a:lnTo>
                  <a:lnTo>
                    <a:pt x="259" y="861"/>
                  </a:lnTo>
                  <a:lnTo>
                    <a:pt x="247" y="894"/>
                  </a:lnTo>
                  <a:lnTo>
                    <a:pt x="236" y="928"/>
                  </a:lnTo>
                  <a:lnTo>
                    <a:pt x="236" y="928"/>
                  </a:lnTo>
                  <a:lnTo>
                    <a:pt x="232" y="946"/>
                  </a:lnTo>
                  <a:lnTo>
                    <a:pt x="228" y="966"/>
                  </a:lnTo>
                  <a:lnTo>
                    <a:pt x="225" y="988"/>
                  </a:lnTo>
                  <a:lnTo>
                    <a:pt x="222" y="1013"/>
                  </a:lnTo>
                  <a:lnTo>
                    <a:pt x="222" y="1037"/>
                  </a:lnTo>
                  <a:lnTo>
                    <a:pt x="222" y="1061"/>
                  </a:lnTo>
                  <a:lnTo>
                    <a:pt x="225" y="1082"/>
                  </a:lnTo>
                  <a:lnTo>
                    <a:pt x="227" y="1091"/>
                  </a:lnTo>
                  <a:lnTo>
                    <a:pt x="231" y="1100"/>
                  </a:lnTo>
                  <a:lnTo>
                    <a:pt x="231" y="1100"/>
                  </a:lnTo>
                  <a:lnTo>
                    <a:pt x="236" y="1116"/>
                  </a:lnTo>
                  <a:lnTo>
                    <a:pt x="245" y="1134"/>
                  </a:lnTo>
                  <a:lnTo>
                    <a:pt x="253" y="1152"/>
                  </a:lnTo>
                  <a:lnTo>
                    <a:pt x="260" y="1171"/>
                  </a:lnTo>
                  <a:lnTo>
                    <a:pt x="265" y="1191"/>
                  </a:lnTo>
                  <a:lnTo>
                    <a:pt x="267" y="1201"/>
                  </a:lnTo>
                  <a:lnTo>
                    <a:pt x="268" y="1211"/>
                  </a:lnTo>
                  <a:lnTo>
                    <a:pt x="268" y="1221"/>
                  </a:lnTo>
                  <a:lnTo>
                    <a:pt x="267" y="1232"/>
                  </a:lnTo>
                  <a:lnTo>
                    <a:pt x="265" y="1243"/>
                  </a:lnTo>
                  <a:lnTo>
                    <a:pt x="261" y="1253"/>
                  </a:lnTo>
                  <a:lnTo>
                    <a:pt x="261" y="1253"/>
                  </a:lnTo>
                  <a:lnTo>
                    <a:pt x="254" y="1270"/>
                  </a:lnTo>
                  <a:lnTo>
                    <a:pt x="245" y="1286"/>
                  </a:lnTo>
                  <a:lnTo>
                    <a:pt x="234" y="1302"/>
                  </a:lnTo>
                  <a:lnTo>
                    <a:pt x="222" y="1317"/>
                  </a:lnTo>
                  <a:lnTo>
                    <a:pt x="199" y="1348"/>
                  </a:lnTo>
                  <a:lnTo>
                    <a:pt x="187" y="1362"/>
                  </a:lnTo>
                  <a:lnTo>
                    <a:pt x="176" y="1377"/>
                  </a:lnTo>
                  <a:lnTo>
                    <a:pt x="176" y="1377"/>
                  </a:lnTo>
                  <a:lnTo>
                    <a:pt x="119" y="1471"/>
                  </a:lnTo>
                  <a:lnTo>
                    <a:pt x="90" y="1517"/>
                  </a:lnTo>
                  <a:lnTo>
                    <a:pt x="60" y="1563"/>
                  </a:lnTo>
                  <a:lnTo>
                    <a:pt x="60" y="1563"/>
                  </a:lnTo>
                  <a:lnTo>
                    <a:pt x="50" y="1577"/>
                  </a:lnTo>
                  <a:lnTo>
                    <a:pt x="37" y="1594"/>
                  </a:lnTo>
                  <a:lnTo>
                    <a:pt x="25" y="1610"/>
                  </a:lnTo>
                  <a:lnTo>
                    <a:pt x="13" y="1628"/>
                  </a:lnTo>
                  <a:lnTo>
                    <a:pt x="8" y="1638"/>
                  </a:lnTo>
                  <a:lnTo>
                    <a:pt x="5" y="1648"/>
                  </a:lnTo>
                  <a:lnTo>
                    <a:pt x="2" y="1659"/>
                  </a:lnTo>
                  <a:lnTo>
                    <a:pt x="0" y="1670"/>
                  </a:lnTo>
                  <a:lnTo>
                    <a:pt x="0" y="1681"/>
                  </a:lnTo>
                  <a:lnTo>
                    <a:pt x="1" y="1693"/>
                  </a:lnTo>
                  <a:lnTo>
                    <a:pt x="4" y="1706"/>
                  </a:lnTo>
                  <a:lnTo>
                    <a:pt x="8" y="1719"/>
                  </a:lnTo>
                  <a:lnTo>
                    <a:pt x="8" y="1719"/>
                  </a:lnTo>
                  <a:lnTo>
                    <a:pt x="11" y="1725"/>
                  </a:lnTo>
                  <a:lnTo>
                    <a:pt x="14" y="1731"/>
                  </a:lnTo>
                  <a:lnTo>
                    <a:pt x="24" y="1743"/>
                  </a:lnTo>
                  <a:lnTo>
                    <a:pt x="35" y="1755"/>
                  </a:lnTo>
                  <a:lnTo>
                    <a:pt x="50" y="1765"/>
                  </a:lnTo>
                  <a:lnTo>
                    <a:pt x="64" y="1776"/>
                  </a:lnTo>
                  <a:lnTo>
                    <a:pt x="79" y="1784"/>
                  </a:lnTo>
                  <a:lnTo>
                    <a:pt x="93" y="1791"/>
                  </a:lnTo>
                  <a:lnTo>
                    <a:pt x="106" y="1797"/>
                  </a:lnTo>
                  <a:lnTo>
                    <a:pt x="106" y="1797"/>
                  </a:lnTo>
                  <a:lnTo>
                    <a:pt x="117" y="1801"/>
                  </a:lnTo>
                  <a:lnTo>
                    <a:pt x="128" y="1803"/>
                  </a:lnTo>
                  <a:lnTo>
                    <a:pt x="150" y="1808"/>
                  </a:lnTo>
                  <a:lnTo>
                    <a:pt x="161" y="1811"/>
                  </a:lnTo>
                  <a:lnTo>
                    <a:pt x="169" y="1816"/>
                  </a:lnTo>
                  <a:lnTo>
                    <a:pt x="174" y="1820"/>
                  </a:lnTo>
                  <a:lnTo>
                    <a:pt x="176" y="1823"/>
                  </a:lnTo>
                  <a:lnTo>
                    <a:pt x="180" y="1827"/>
                  </a:lnTo>
                  <a:lnTo>
                    <a:pt x="182" y="1832"/>
                  </a:lnTo>
                  <a:lnTo>
                    <a:pt x="182" y="1832"/>
                  </a:lnTo>
                  <a:lnTo>
                    <a:pt x="183" y="1839"/>
                  </a:lnTo>
                  <a:lnTo>
                    <a:pt x="183" y="1848"/>
                  </a:lnTo>
                  <a:lnTo>
                    <a:pt x="183" y="1858"/>
                  </a:lnTo>
                  <a:lnTo>
                    <a:pt x="182" y="1867"/>
                  </a:lnTo>
                  <a:lnTo>
                    <a:pt x="179" y="1886"/>
                  </a:lnTo>
                  <a:lnTo>
                    <a:pt x="175" y="1899"/>
                  </a:lnTo>
                  <a:lnTo>
                    <a:pt x="175" y="1899"/>
                  </a:lnTo>
                  <a:lnTo>
                    <a:pt x="170" y="1911"/>
                  </a:lnTo>
                  <a:lnTo>
                    <a:pt x="166" y="1928"/>
                  </a:lnTo>
                  <a:lnTo>
                    <a:pt x="162" y="1946"/>
                  </a:lnTo>
                  <a:lnTo>
                    <a:pt x="162" y="1954"/>
                  </a:lnTo>
                  <a:lnTo>
                    <a:pt x="162" y="1959"/>
                  </a:lnTo>
                  <a:lnTo>
                    <a:pt x="162" y="1959"/>
                  </a:lnTo>
                  <a:lnTo>
                    <a:pt x="164" y="1973"/>
                  </a:lnTo>
                  <a:lnTo>
                    <a:pt x="168" y="1985"/>
                  </a:lnTo>
                  <a:lnTo>
                    <a:pt x="173" y="1996"/>
                  </a:lnTo>
                  <a:lnTo>
                    <a:pt x="179" y="2004"/>
                  </a:lnTo>
                  <a:lnTo>
                    <a:pt x="186" y="2011"/>
                  </a:lnTo>
                  <a:lnTo>
                    <a:pt x="193" y="2018"/>
                  </a:lnTo>
                  <a:lnTo>
                    <a:pt x="210" y="2033"/>
                  </a:lnTo>
                  <a:lnTo>
                    <a:pt x="210" y="2033"/>
                  </a:lnTo>
                  <a:lnTo>
                    <a:pt x="219" y="2041"/>
                  </a:lnTo>
                  <a:lnTo>
                    <a:pt x="222" y="2044"/>
                  </a:lnTo>
                  <a:lnTo>
                    <a:pt x="227" y="2048"/>
                  </a:lnTo>
                  <a:lnTo>
                    <a:pt x="227" y="2048"/>
                  </a:lnTo>
                  <a:lnTo>
                    <a:pt x="228" y="2053"/>
                  </a:lnTo>
                  <a:lnTo>
                    <a:pt x="228" y="2053"/>
                  </a:lnTo>
                  <a:lnTo>
                    <a:pt x="222" y="2057"/>
                  </a:lnTo>
                  <a:lnTo>
                    <a:pt x="215" y="2064"/>
                  </a:lnTo>
                  <a:lnTo>
                    <a:pt x="210" y="2074"/>
                  </a:lnTo>
                  <a:lnTo>
                    <a:pt x="206" y="2085"/>
                  </a:lnTo>
                  <a:lnTo>
                    <a:pt x="202" y="2096"/>
                  </a:lnTo>
                  <a:lnTo>
                    <a:pt x="200" y="2108"/>
                  </a:lnTo>
                  <a:lnTo>
                    <a:pt x="200" y="2120"/>
                  </a:lnTo>
                  <a:lnTo>
                    <a:pt x="202" y="2132"/>
                  </a:lnTo>
                  <a:lnTo>
                    <a:pt x="202" y="2132"/>
                  </a:lnTo>
                  <a:lnTo>
                    <a:pt x="207" y="2142"/>
                  </a:lnTo>
                  <a:lnTo>
                    <a:pt x="214" y="2151"/>
                  </a:lnTo>
                  <a:lnTo>
                    <a:pt x="220" y="2158"/>
                  </a:lnTo>
                  <a:lnTo>
                    <a:pt x="227" y="2166"/>
                  </a:lnTo>
                  <a:lnTo>
                    <a:pt x="227" y="2166"/>
                  </a:lnTo>
                  <a:lnTo>
                    <a:pt x="236" y="2182"/>
                  </a:lnTo>
                  <a:lnTo>
                    <a:pt x="247" y="2199"/>
                  </a:lnTo>
                  <a:lnTo>
                    <a:pt x="257" y="2219"/>
                  </a:lnTo>
                  <a:lnTo>
                    <a:pt x="259" y="2229"/>
                  </a:lnTo>
                  <a:lnTo>
                    <a:pt x="261" y="2238"/>
                  </a:lnTo>
                  <a:lnTo>
                    <a:pt x="261" y="2238"/>
                  </a:lnTo>
                  <a:lnTo>
                    <a:pt x="261" y="2243"/>
                  </a:lnTo>
                  <a:lnTo>
                    <a:pt x="260" y="2247"/>
                  </a:lnTo>
                  <a:lnTo>
                    <a:pt x="258" y="2250"/>
                  </a:lnTo>
                  <a:lnTo>
                    <a:pt x="257" y="2254"/>
                  </a:lnTo>
                  <a:lnTo>
                    <a:pt x="257" y="2254"/>
                  </a:lnTo>
                  <a:lnTo>
                    <a:pt x="248" y="2283"/>
                  </a:lnTo>
                  <a:lnTo>
                    <a:pt x="242" y="2313"/>
                  </a:lnTo>
                  <a:lnTo>
                    <a:pt x="242" y="2313"/>
                  </a:lnTo>
                  <a:lnTo>
                    <a:pt x="239" y="2339"/>
                  </a:lnTo>
                  <a:lnTo>
                    <a:pt x="238" y="2365"/>
                  </a:lnTo>
                  <a:lnTo>
                    <a:pt x="239" y="2390"/>
                  </a:lnTo>
                  <a:lnTo>
                    <a:pt x="241" y="2414"/>
                  </a:lnTo>
                  <a:lnTo>
                    <a:pt x="246" y="2438"/>
                  </a:lnTo>
                  <a:lnTo>
                    <a:pt x="252" y="2459"/>
                  </a:lnTo>
                  <a:lnTo>
                    <a:pt x="260" y="2478"/>
                  </a:lnTo>
                  <a:lnTo>
                    <a:pt x="271" y="2496"/>
                  </a:lnTo>
                  <a:lnTo>
                    <a:pt x="271" y="2496"/>
                  </a:lnTo>
                  <a:lnTo>
                    <a:pt x="283" y="2513"/>
                  </a:lnTo>
                  <a:lnTo>
                    <a:pt x="297" y="2528"/>
                  </a:lnTo>
                  <a:lnTo>
                    <a:pt x="312" y="2541"/>
                  </a:lnTo>
                  <a:lnTo>
                    <a:pt x="329" y="2554"/>
                  </a:lnTo>
                  <a:lnTo>
                    <a:pt x="348" y="2565"/>
                  </a:lnTo>
                  <a:lnTo>
                    <a:pt x="368" y="2574"/>
                  </a:lnTo>
                  <a:lnTo>
                    <a:pt x="389" y="2582"/>
                  </a:lnTo>
                  <a:lnTo>
                    <a:pt x="410" y="2588"/>
                  </a:lnTo>
                  <a:lnTo>
                    <a:pt x="410" y="2588"/>
                  </a:lnTo>
                  <a:lnTo>
                    <a:pt x="426" y="2591"/>
                  </a:lnTo>
                  <a:lnTo>
                    <a:pt x="442" y="2593"/>
                  </a:lnTo>
                  <a:lnTo>
                    <a:pt x="459" y="2594"/>
                  </a:lnTo>
                  <a:lnTo>
                    <a:pt x="478" y="2594"/>
                  </a:lnTo>
                  <a:lnTo>
                    <a:pt x="478" y="2594"/>
                  </a:lnTo>
                  <a:lnTo>
                    <a:pt x="500" y="2594"/>
                  </a:lnTo>
                  <a:lnTo>
                    <a:pt x="524" y="2593"/>
                  </a:lnTo>
                  <a:lnTo>
                    <a:pt x="572" y="2589"/>
                  </a:lnTo>
                  <a:lnTo>
                    <a:pt x="572" y="2589"/>
                  </a:lnTo>
                  <a:lnTo>
                    <a:pt x="621" y="2586"/>
                  </a:lnTo>
                  <a:lnTo>
                    <a:pt x="644" y="2585"/>
                  </a:lnTo>
                  <a:lnTo>
                    <a:pt x="667" y="2585"/>
                  </a:lnTo>
                  <a:lnTo>
                    <a:pt x="667" y="2585"/>
                  </a:lnTo>
                  <a:lnTo>
                    <a:pt x="689" y="2585"/>
                  </a:lnTo>
                  <a:lnTo>
                    <a:pt x="711" y="2587"/>
                  </a:lnTo>
                  <a:lnTo>
                    <a:pt x="731" y="2591"/>
                  </a:lnTo>
                  <a:lnTo>
                    <a:pt x="747" y="2595"/>
                  </a:lnTo>
                  <a:lnTo>
                    <a:pt x="756" y="2599"/>
                  </a:lnTo>
                  <a:lnTo>
                    <a:pt x="763" y="2602"/>
                  </a:lnTo>
                  <a:lnTo>
                    <a:pt x="770" y="2607"/>
                  </a:lnTo>
                  <a:lnTo>
                    <a:pt x="776" y="2612"/>
                  </a:lnTo>
                  <a:lnTo>
                    <a:pt x="782" y="2617"/>
                  </a:lnTo>
                  <a:lnTo>
                    <a:pt x="786" y="2624"/>
                  </a:lnTo>
                  <a:lnTo>
                    <a:pt x="790" y="2631"/>
                  </a:lnTo>
                  <a:lnTo>
                    <a:pt x="792" y="2638"/>
                  </a:lnTo>
                  <a:lnTo>
                    <a:pt x="792" y="2638"/>
                  </a:lnTo>
                  <a:lnTo>
                    <a:pt x="795" y="2656"/>
                  </a:lnTo>
                  <a:lnTo>
                    <a:pt x="798" y="2692"/>
                  </a:lnTo>
                  <a:lnTo>
                    <a:pt x="803" y="2741"/>
                  </a:lnTo>
                  <a:lnTo>
                    <a:pt x="809" y="2798"/>
                  </a:lnTo>
                  <a:lnTo>
                    <a:pt x="813" y="2827"/>
                  </a:lnTo>
                  <a:lnTo>
                    <a:pt x="818" y="2855"/>
                  </a:lnTo>
                  <a:lnTo>
                    <a:pt x="823" y="2884"/>
                  </a:lnTo>
                  <a:lnTo>
                    <a:pt x="829" y="2910"/>
                  </a:lnTo>
                  <a:lnTo>
                    <a:pt x="836" y="2932"/>
                  </a:lnTo>
                  <a:lnTo>
                    <a:pt x="844" y="2954"/>
                  </a:lnTo>
                  <a:lnTo>
                    <a:pt x="848" y="2962"/>
                  </a:lnTo>
                  <a:lnTo>
                    <a:pt x="853" y="2969"/>
                  </a:lnTo>
                  <a:lnTo>
                    <a:pt x="857" y="2976"/>
                  </a:lnTo>
                  <a:lnTo>
                    <a:pt x="863" y="2981"/>
                  </a:lnTo>
                  <a:lnTo>
                    <a:pt x="863" y="2981"/>
                  </a:lnTo>
                  <a:lnTo>
                    <a:pt x="884" y="2982"/>
                  </a:lnTo>
                  <a:lnTo>
                    <a:pt x="942" y="2982"/>
                  </a:lnTo>
                  <a:lnTo>
                    <a:pt x="1142" y="2982"/>
                  </a:lnTo>
                  <a:lnTo>
                    <a:pt x="1142" y="2982"/>
                  </a:lnTo>
                  <a:lnTo>
                    <a:pt x="1722" y="2982"/>
                  </a:lnTo>
                  <a:lnTo>
                    <a:pt x="1722" y="2982"/>
                  </a:lnTo>
                  <a:lnTo>
                    <a:pt x="2248" y="2981"/>
                  </a:lnTo>
                  <a:lnTo>
                    <a:pt x="2248" y="2981"/>
                  </a:lnTo>
                  <a:lnTo>
                    <a:pt x="2265" y="2981"/>
                  </a:lnTo>
                  <a:lnTo>
                    <a:pt x="2265" y="2981"/>
                  </a:lnTo>
                  <a:lnTo>
                    <a:pt x="2267" y="2978"/>
                  </a:lnTo>
                  <a:lnTo>
                    <a:pt x="2267" y="2975"/>
                  </a:lnTo>
                  <a:lnTo>
                    <a:pt x="2267" y="2975"/>
                  </a:lnTo>
                  <a:lnTo>
                    <a:pt x="2264" y="2968"/>
                  </a:lnTo>
                  <a:lnTo>
                    <a:pt x="2258" y="2952"/>
                  </a:lnTo>
                  <a:lnTo>
                    <a:pt x="2245" y="2902"/>
                  </a:lnTo>
                  <a:lnTo>
                    <a:pt x="2228" y="2832"/>
                  </a:lnTo>
                  <a:lnTo>
                    <a:pt x="2209" y="2753"/>
                  </a:lnTo>
                  <a:lnTo>
                    <a:pt x="2174" y="2602"/>
                  </a:lnTo>
                  <a:lnTo>
                    <a:pt x="2164" y="2553"/>
                  </a:lnTo>
                  <a:lnTo>
                    <a:pt x="2159" y="2530"/>
                  </a:lnTo>
                  <a:lnTo>
                    <a:pt x="2159" y="2530"/>
                  </a:lnTo>
                  <a:lnTo>
                    <a:pt x="2157" y="2510"/>
                  </a:lnTo>
                  <a:lnTo>
                    <a:pt x="2154" y="2490"/>
                  </a:lnTo>
                  <a:lnTo>
                    <a:pt x="2153" y="2469"/>
                  </a:lnTo>
                  <a:lnTo>
                    <a:pt x="2153" y="2448"/>
                  </a:lnTo>
                  <a:lnTo>
                    <a:pt x="2154" y="2426"/>
                  </a:lnTo>
                  <a:lnTo>
                    <a:pt x="2156" y="2406"/>
                  </a:lnTo>
                  <a:lnTo>
                    <a:pt x="2160" y="2367"/>
                  </a:lnTo>
                  <a:lnTo>
                    <a:pt x="2160" y="2367"/>
                  </a:lnTo>
                  <a:lnTo>
                    <a:pt x="2160" y="2339"/>
                  </a:lnTo>
                  <a:lnTo>
                    <a:pt x="2160" y="2339"/>
                  </a:lnTo>
                  <a:lnTo>
                    <a:pt x="2169" y="2286"/>
                  </a:lnTo>
                  <a:lnTo>
                    <a:pt x="2173" y="2260"/>
                  </a:lnTo>
                  <a:lnTo>
                    <a:pt x="2179" y="2235"/>
                  </a:lnTo>
                  <a:lnTo>
                    <a:pt x="2179" y="2235"/>
                  </a:lnTo>
                  <a:lnTo>
                    <a:pt x="2180" y="2217"/>
                  </a:lnTo>
                  <a:lnTo>
                    <a:pt x="2180" y="2217"/>
                  </a:lnTo>
                  <a:lnTo>
                    <a:pt x="2190" y="2176"/>
                  </a:lnTo>
                  <a:lnTo>
                    <a:pt x="2200" y="2132"/>
                  </a:lnTo>
                  <a:lnTo>
                    <a:pt x="2200" y="2132"/>
                  </a:lnTo>
                  <a:lnTo>
                    <a:pt x="2209" y="2105"/>
                  </a:lnTo>
                  <a:lnTo>
                    <a:pt x="2217" y="2076"/>
                  </a:lnTo>
                  <a:lnTo>
                    <a:pt x="2226" y="2049"/>
                  </a:lnTo>
                  <a:lnTo>
                    <a:pt x="2237" y="2021"/>
                  </a:lnTo>
                  <a:lnTo>
                    <a:pt x="2258" y="1968"/>
                  </a:lnTo>
                  <a:lnTo>
                    <a:pt x="2281" y="1917"/>
                  </a:lnTo>
                  <a:lnTo>
                    <a:pt x="2281" y="1917"/>
                  </a:lnTo>
                  <a:lnTo>
                    <a:pt x="2295" y="1888"/>
                  </a:lnTo>
                  <a:lnTo>
                    <a:pt x="2310" y="1860"/>
                  </a:lnTo>
                  <a:lnTo>
                    <a:pt x="2341" y="1804"/>
                  </a:lnTo>
                  <a:lnTo>
                    <a:pt x="2373" y="1750"/>
                  </a:lnTo>
                  <a:lnTo>
                    <a:pt x="2406" y="1698"/>
                  </a:lnTo>
                  <a:lnTo>
                    <a:pt x="2406" y="1698"/>
                  </a:lnTo>
                  <a:lnTo>
                    <a:pt x="2419" y="1675"/>
                  </a:lnTo>
                  <a:lnTo>
                    <a:pt x="2432" y="1653"/>
                  </a:lnTo>
                  <a:lnTo>
                    <a:pt x="2456" y="1606"/>
                  </a:lnTo>
                  <a:lnTo>
                    <a:pt x="2480" y="1557"/>
                  </a:lnTo>
                  <a:lnTo>
                    <a:pt x="2501" y="1508"/>
                  </a:lnTo>
                  <a:lnTo>
                    <a:pt x="2501" y="1508"/>
                  </a:lnTo>
                  <a:lnTo>
                    <a:pt x="2508" y="1486"/>
                  </a:lnTo>
                  <a:lnTo>
                    <a:pt x="2516" y="1465"/>
                  </a:lnTo>
                  <a:lnTo>
                    <a:pt x="2529" y="1420"/>
                  </a:lnTo>
                  <a:lnTo>
                    <a:pt x="2542" y="1373"/>
                  </a:lnTo>
                  <a:lnTo>
                    <a:pt x="2553" y="1327"/>
                  </a:lnTo>
                  <a:lnTo>
                    <a:pt x="2553" y="1327"/>
                  </a:lnTo>
                  <a:lnTo>
                    <a:pt x="2555" y="1301"/>
                  </a:lnTo>
                  <a:lnTo>
                    <a:pt x="2555" y="1301"/>
                  </a:lnTo>
                  <a:lnTo>
                    <a:pt x="2558" y="1278"/>
                  </a:lnTo>
                  <a:lnTo>
                    <a:pt x="2561" y="1255"/>
                  </a:lnTo>
                  <a:lnTo>
                    <a:pt x="2563" y="1231"/>
                  </a:lnTo>
                  <a:lnTo>
                    <a:pt x="2567" y="1210"/>
                  </a:lnTo>
                  <a:lnTo>
                    <a:pt x="2567" y="1210"/>
                  </a:lnTo>
                  <a:lnTo>
                    <a:pt x="2567" y="1168"/>
                  </a:lnTo>
                  <a:lnTo>
                    <a:pt x="2567" y="1168"/>
                  </a:lnTo>
                  <a:lnTo>
                    <a:pt x="2566" y="1116"/>
                  </a:lnTo>
                  <a:lnTo>
                    <a:pt x="2565" y="1091"/>
                  </a:lnTo>
                  <a:lnTo>
                    <a:pt x="2562" y="1068"/>
                  </a:lnTo>
                  <a:lnTo>
                    <a:pt x="2562" y="1068"/>
                  </a:lnTo>
                  <a:lnTo>
                    <a:pt x="2561" y="1031"/>
                  </a:lnTo>
                  <a:lnTo>
                    <a:pt x="2561" y="1031"/>
                  </a:lnTo>
                  <a:lnTo>
                    <a:pt x="2558" y="1003"/>
                  </a:lnTo>
                  <a:lnTo>
                    <a:pt x="2556" y="988"/>
                  </a:lnTo>
                  <a:lnTo>
                    <a:pt x="2554" y="973"/>
                  </a:lnTo>
                  <a:lnTo>
                    <a:pt x="2554" y="973"/>
                  </a:lnTo>
                  <a:lnTo>
                    <a:pt x="2540" y="905"/>
                  </a:lnTo>
                  <a:lnTo>
                    <a:pt x="2526" y="837"/>
                  </a:lnTo>
                  <a:lnTo>
                    <a:pt x="2517" y="805"/>
                  </a:lnTo>
                  <a:lnTo>
                    <a:pt x="2509" y="773"/>
                  </a:lnTo>
                  <a:lnTo>
                    <a:pt x="2500" y="743"/>
                  </a:lnTo>
                  <a:lnTo>
                    <a:pt x="2489" y="712"/>
                  </a:lnTo>
                  <a:lnTo>
                    <a:pt x="2489" y="712"/>
                  </a:lnTo>
                  <a:lnTo>
                    <a:pt x="2482" y="693"/>
                  </a:lnTo>
                  <a:lnTo>
                    <a:pt x="2475" y="673"/>
                  </a:lnTo>
                  <a:lnTo>
                    <a:pt x="2468" y="654"/>
                  </a:lnTo>
                  <a:lnTo>
                    <a:pt x="2459" y="636"/>
                  </a:lnTo>
                  <a:lnTo>
                    <a:pt x="2459" y="636"/>
                  </a:lnTo>
                  <a:lnTo>
                    <a:pt x="2435" y="588"/>
                  </a:lnTo>
                  <a:lnTo>
                    <a:pt x="2409" y="540"/>
                  </a:lnTo>
                  <a:lnTo>
                    <a:pt x="2381" y="494"/>
                  </a:lnTo>
                  <a:lnTo>
                    <a:pt x="2354" y="450"/>
                  </a:lnTo>
                  <a:lnTo>
                    <a:pt x="2354" y="450"/>
                  </a:lnTo>
                  <a:lnTo>
                    <a:pt x="2287" y="364"/>
                  </a:lnTo>
                  <a:lnTo>
                    <a:pt x="2287" y="364"/>
                  </a:lnTo>
                  <a:lnTo>
                    <a:pt x="2280" y="357"/>
                  </a:lnTo>
                  <a:lnTo>
                    <a:pt x="2273" y="351"/>
                  </a:lnTo>
                  <a:lnTo>
                    <a:pt x="2265" y="344"/>
                  </a:lnTo>
                  <a:lnTo>
                    <a:pt x="2260" y="338"/>
                  </a:lnTo>
                  <a:lnTo>
                    <a:pt x="2260" y="338"/>
                  </a:lnTo>
                  <a:lnTo>
                    <a:pt x="2248" y="323"/>
                  </a:lnTo>
                  <a:lnTo>
                    <a:pt x="2236" y="309"/>
                  </a:lnTo>
                  <a:lnTo>
                    <a:pt x="2223" y="296"/>
                  </a:lnTo>
                  <a:lnTo>
                    <a:pt x="2209" y="283"/>
                  </a:lnTo>
                  <a:lnTo>
                    <a:pt x="2180" y="258"/>
                  </a:lnTo>
                  <a:lnTo>
                    <a:pt x="2151" y="234"/>
                  </a:lnTo>
                  <a:lnTo>
                    <a:pt x="2151" y="234"/>
                  </a:lnTo>
                  <a:lnTo>
                    <a:pt x="2131" y="216"/>
                  </a:lnTo>
                  <a:lnTo>
                    <a:pt x="2111" y="200"/>
                  </a:lnTo>
                  <a:lnTo>
                    <a:pt x="2111" y="200"/>
                  </a:lnTo>
                  <a:lnTo>
                    <a:pt x="2094" y="187"/>
                  </a:lnTo>
                  <a:lnTo>
                    <a:pt x="2075" y="175"/>
                  </a:lnTo>
                  <a:lnTo>
                    <a:pt x="2038" y="151"/>
                  </a:lnTo>
                  <a:lnTo>
                    <a:pt x="2001" y="130"/>
                  </a:lnTo>
                  <a:lnTo>
                    <a:pt x="1960" y="110"/>
                  </a:lnTo>
                  <a:lnTo>
                    <a:pt x="1960" y="110"/>
                  </a:lnTo>
                  <a:lnTo>
                    <a:pt x="1942" y="99"/>
                  </a:lnTo>
                  <a:lnTo>
                    <a:pt x="1932" y="95"/>
                  </a:lnTo>
                  <a:lnTo>
                    <a:pt x="1923" y="91"/>
                  </a:lnTo>
                  <a:lnTo>
                    <a:pt x="1923" y="91"/>
                  </a:lnTo>
                  <a:lnTo>
                    <a:pt x="1889" y="78"/>
                  </a:lnTo>
                  <a:lnTo>
                    <a:pt x="1855" y="67"/>
                  </a:lnTo>
                  <a:lnTo>
                    <a:pt x="1821" y="58"/>
                  </a:lnTo>
                  <a:lnTo>
                    <a:pt x="1785" y="48"/>
                  </a:lnTo>
                  <a:lnTo>
                    <a:pt x="1750" y="40"/>
                  </a:lnTo>
                  <a:lnTo>
                    <a:pt x="1712" y="33"/>
                  </a:lnTo>
                  <a:lnTo>
                    <a:pt x="1674" y="26"/>
                  </a:lnTo>
                  <a:lnTo>
                    <a:pt x="1636" y="20"/>
                  </a:lnTo>
                  <a:lnTo>
                    <a:pt x="1596" y="15"/>
                  </a:lnTo>
                  <a:lnTo>
                    <a:pt x="1556" y="12"/>
                  </a:lnTo>
                  <a:lnTo>
                    <a:pt x="1516" y="8"/>
                  </a:lnTo>
                  <a:lnTo>
                    <a:pt x="1474" y="5"/>
                  </a:lnTo>
                  <a:lnTo>
                    <a:pt x="1388" y="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7F7F7F">
                <a:alpha val="33755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5846445" y="3769995"/>
              <a:ext cx="407035" cy="4070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>
              <a:off x="7117715" y="3315335"/>
              <a:ext cx="629285" cy="6292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>
              <a:off x="8251825" y="4393565"/>
              <a:ext cx="471170" cy="4711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>
              <a:off x="7560945" y="4945380"/>
              <a:ext cx="353695" cy="3536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6325235" y="4828540"/>
              <a:ext cx="353695" cy="35369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6463665" y="2686050"/>
              <a:ext cx="353695" cy="35369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0" name="그림 39" descr="C:/Users/chltn/AppData/Roaming/PolarisOffice/ETemp/22964_10060208/fImage30301070929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32805" y="3867150"/>
              <a:ext cx="227965" cy="198120"/>
            </a:xfrm>
            <a:prstGeom prst="rect">
              <a:avLst/>
            </a:prstGeom>
            <a:noFill/>
          </p:spPr>
        </p:pic>
        <p:pic>
          <p:nvPicPr>
            <p:cNvPr id="42" name="그림 41" descr="C:/Users/chltn/AppData/Roaming/PolarisOffice/ETemp/22964_10060208/fImage5482010712238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7272020" y="3406775"/>
              <a:ext cx="325120" cy="444500"/>
            </a:xfrm>
            <a:prstGeom prst="rect">
              <a:avLst/>
            </a:prstGeom>
            <a:noFill/>
          </p:spPr>
        </p:pic>
        <p:pic>
          <p:nvPicPr>
            <p:cNvPr id="11" name="그림 10" descr="C:/Users/chltn/AppData/Roaming/PolarisOffice/ETemp/22964_10060208/fImage3749810725307.png"/>
            <p:cNvPicPr>
              <a:picLocks noChangeAspect="1"/>
            </p:cNvPicPr>
            <p:nvPr/>
          </p:nvPicPr>
          <p:blipFill rotWithShape="1">
            <a:blip r:embed="rId6" cstate="hq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550" t="13250" r="14045" b="32918"/>
            <a:stretch>
              <a:fillRect/>
            </a:stretch>
          </p:blipFill>
          <p:spPr>
            <a:xfrm>
              <a:off x="7366635" y="2060575"/>
              <a:ext cx="1778000" cy="1581150"/>
            </a:xfrm>
            <a:prstGeom prst="rect">
              <a:avLst/>
            </a:prstGeom>
            <a:noFill/>
          </p:spPr>
        </p:pic>
        <p:pic>
          <p:nvPicPr>
            <p:cNvPr id="43" name="그림 42" descr="C:/Users/chltn/AppData/Roaming/PolarisOffice/ETemp/22964_10060208/fImage548201073425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6598285" y="3556635"/>
              <a:ext cx="271780" cy="40640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10741645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8321675" y="4492625"/>
              <a:ext cx="362585" cy="25273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275610752600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19365" y="4063365"/>
              <a:ext cx="334010" cy="24130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1132910763555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01155" y="4145280"/>
              <a:ext cx="377190" cy="29845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42511077305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63715" y="5082540"/>
              <a:ext cx="246380" cy="21272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788410785626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5245" y="4874895"/>
              <a:ext cx="188595" cy="2336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1191910791619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33920" y="5497195"/>
              <a:ext cx="314325" cy="304165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412010804296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21450" y="2753360"/>
              <a:ext cx="241935" cy="20891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5081108127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29525" y="5034915"/>
              <a:ext cx="206375" cy="17589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1106310825032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29880" y="4671695"/>
              <a:ext cx="191770" cy="19748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793610839795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184390" y="4511040"/>
              <a:ext cx="303530" cy="30670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6136010842384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7978140" y="3681095"/>
              <a:ext cx="257810" cy="213360"/>
            </a:xfrm>
            <a:prstGeom prst="rect">
              <a:avLst/>
            </a:prstGeom>
            <a:noFill/>
          </p:spPr>
        </p:pic>
        <p:pic>
          <p:nvPicPr>
            <p:cNvPr id="59" name="그림 58" descr="C:/Users/chltn/AppData/Roaming/PolarisOffice/ETemp/22964_10060208/fImage1028510851742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28105" y="4505325"/>
              <a:ext cx="233680" cy="193040"/>
            </a:xfrm>
            <a:prstGeom prst="rect">
              <a:avLst/>
            </a:prstGeom>
            <a:noFill/>
          </p:spPr>
        </p:pic>
        <p:sp>
          <p:nvSpPr>
            <p:cNvPr id="61" name="도형 60"/>
            <p:cNvSpPr>
              <a:spLocks/>
            </p:cNvSpPr>
            <p:nvPr/>
          </p:nvSpPr>
          <p:spPr>
            <a:xfrm>
              <a:off x="7287260" y="2320925"/>
              <a:ext cx="220345" cy="22034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6570980" y="2386330"/>
              <a:ext cx="100965" cy="10096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8704580" y="5470525"/>
              <a:ext cx="259715" cy="25971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5832475" y="5532755"/>
              <a:ext cx="173990" cy="173990"/>
            </a:xfrm>
            <a:prstGeom prst="ellipse">
              <a:avLst/>
            </a:prstGeom>
            <a:solidFill>
              <a:srgbClr val="2755A1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7" name="도형 66"/>
            <p:cNvSpPr>
              <a:spLocks/>
            </p:cNvSpPr>
            <p:nvPr/>
          </p:nvSpPr>
          <p:spPr>
            <a:xfrm>
              <a:off x="5918200" y="5593080"/>
              <a:ext cx="250825" cy="25082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8406130" y="5611495"/>
              <a:ext cx="100965" cy="100965"/>
            </a:xfrm>
            <a:prstGeom prst="ellipse">
              <a:avLst/>
            </a:prstGeom>
            <a:solidFill>
              <a:schemeClr val="bg1">
                <a:lumMod val="65000"/>
                <a:alpha val="9812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 rot="20340000">
              <a:off x="7016115" y="2199005"/>
              <a:ext cx="344805" cy="344805"/>
            </a:xfrm>
            <a:prstGeom prst="ellipse">
              <a:avLst/>
            </a:prstGeom>
            <a:solidFill>
              <a:schemeClr val="bg1">
                <a:alpha val="149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</p:grpSp>
      <p:sp>
        <p:nvSpPr>
          <p:cNvPr id="71" name="도형 70"/>
          <p:cNvSpPr>
            <a:spLocks/>
          </p:cNvSpPr>
          <p:nvPr/>
        </p:nvSpPr>
        <p:spPr>
          <a:xfrm>
            <a:off x="0" y="6017895"/>
            <a:ext cx="9144635" cy="8407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pic>
        <p:nvPicPr>
          <p:cNvPr id="75" name="그림 74" descr="C:/Users/chltn/AppData/Roaming/PolarisOffice/ETemp/22964_10060208/fImage18074210951383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65555" b="76852"/>
          <a:stretch>
            <a:fillRect/>
          </a:stretch>
        </p:blipFill>
        <p:spPr>
          <a:xfrm>
            <a:off x="2540" y="0"/>
            <a:ext cx="3325495" cy="1682115"/>
          </a:xfrm>
          <a:prstGeom prst="rect">
            <a:avLst/>
          </a:prstGeom>
          <a:noFill/>
        </p:spPr>
      </p:pic>
      <p:pic>
        <p:nvPicPr>
          <p:cNvPr id="41" name="그림 40" descr="C:/Users/chltn/AppData/Roaming/PolarisOffice/ETemp/22964_10060208/fImage701910967363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chltn/AppData/Roaming/PolarisOffice/ETemp/22964_10060208/fImage363116109782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 rot="21300000">
            <a:off x="124460" y="3686810"/>
            <a:ext cx="2946400" cy="2893060"/>
            <a:chOff x="124460" y="3686810"/>
            <a:chExt cx="2946400" cy="2893060"/>
          </a:xfrm>
        </p:grpSpPr>
        <p:pic>
          <p:nvPicPr>
            <p:cNvPr id="40" name="그림 39" descr="C:/Users/chltn/AppData/Roaming/PolarisOffice/ETemp/22964_10060208/fImage80159109835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pic>
          <p:nvPicPr>
            <p:cNvPr id="6" name="그림 5" descr="C:/Users/chltn/AppData/Roaming/PolarisOffice/ETemp/22964_10060208/fImage8015910993233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 rot="106500000">
              <a:off x="379095" y="5122545"/>
              <a:ext cx="346075" cy="346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106500000">
              <a:off x="1227455" y="4265930"/>
              <a:ext cx="534670" cy="53467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 rot="106500000">
              <a:off x="2467610" y="4723765"/>
              <a:ext cx="400685" cy="401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6500000">
              <a:off x="2117725" y="5426075"/>
              <a:ext cx="299720" cy="3028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106500000">
              <a:off x="1122045" y="5778500"/>
              <a:ext cx="301625" cy="3016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 rot="106500000">
              <a:off x="457835" y="4076065"/>
              <a:ext cx="300990" cy="3016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14" name="그림 13" descr="C:/Users/chltn/AppData/Roaming/PolarisOffice/ETemp/22964_10060208/fImage30301106742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450850" y="5207000"/>
              <a:ext cx="193675" cy="169545"/>
            </a:xfrm>
            <a:prstGeom prst="rect">
              <a:avLst/>
            </a:prstGeom>
            <a:noFill/>
          </p:spPr>
        </p:pic>
        <p:pic>
          <p:nvPicPr>
            <p:cNvPr id="15" name="그림 14" descr="C:/Users/chltn/AppData/Roaming/PolarisOffice/ETemp/22964_10060208/fImage548201107313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 rot="106500000">
              <a:off x="1358265" y="4343400"/>
              <a:ext cx="276225" cy="379095"/>
            </a:xfrm>
            <a:prstGeom prst="rect">
              <a:avLst/>
            </a:prstGeom>
            <a:noFill/>
          </p:spPr>
        </p:pic>
        <p:pic>
          <p:nvPicPr>
            <p:cNvPr id="17" name="그림 16" descr="C:/Users/chltn/AppData/Roaming/PolarisOffice/ETemp/22964_10060208/fImage5482011085690.png"/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127260000">
              <a:off x="749935" y="4613910"/>
              <a:ext cx="231140" cy="346710"/>
            </a:xfrm>
            <a:prstGeom prst="rect">
              <a:avLst/>
            </a:prstGeom>
            <a:noFill/>
          </p:spPr>
        </p:pic>
        <p:pic>
          <p:nvPicPr>
            <p:cNvPr id="18" name="그림 17" descr="C:/Users/chltn/AppData/Roaming/PolarisOffice/ETemp/22964_10060208/fImage548201109203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 rot="106500000">
              <a:off x="2520315" y="4803140"/>
              <a:ext cx="309245" cy="217805"/>
            </a:xfrm>
            <a:prstGeom prst="rect">
              <a:avLst/>
            </a:prstGeom>
            <a:noFill/>
          </p:spPr>
        </p:pic>
        <p:pic>
          <p:nvPicPr>
            <p:cNvPr id="19" name="그림 18" descr="C:/Users/chltn/AppData/Roaming/PolarisOffice/ETemp/22964_10060208/fImage275611109616.png"/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969135" y="4769485"/>
              <a:ext cx="282575" cy="207010"/>
            </a:xfrm>
            <a:prstGeom prst="rect">
              <a:avLst/>
            </a:prstGeom>
            <a:noFill/>
          </p:spPr>
        </p:pic>
        <p:pic>
          <p:nvPicPr>
            <p:cNvPr id="20" name="그림 19" descr="C:/Users/chltn/AppData/Roaming/PolarisOffice/ETemp/22964_10060208/fImage1132911113189.png"/>
            <p:cNvPicPr>
              <a:picLocks noChangeAspect="1"/>
            </p:cNvPicPr>
            <p:nvPr/>
          </p:nvPicPr>
          <p:blipFill rotWithShape="1">
            <a:blip r:embed="rId7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054735" y="5100955"/>
              <a:ext cx="321945" cy="255905"/>
            </a:xfrm>
            <a:prstGeom prst="rect">
              <a:avLst/>
            </a:prstGeom>
            <a:noFill/>
          </p:spPr>
        </p:pic>
        <p:pic>
          <p:nvPicPr>
            <p:cNvPr id="21" name="그림 20" descr="C:/Users/chltn/AppData/Roaming/PolarisOffice/ETemp/22964_10060208/fImage425111128630.png"/>
            <p:cNvPicPr>
              <a:picLocks noChangeAspect="1"/>
            </p:cNvPicPr>
            <p:nvPr/>
          </p:nvPicPr>
          <p:blipFill rotWithShape="1">
            <a:blip r:embed="rId8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410970" y="6223000"/>
              <a:ext cx="209550" cy="179705"/>
            </a:xfrm>
            <a:prstGeom prst="rect">
              <a:avLst/>
            </a:prstGeom>
            <a:noFill/>
          </p:spPr>
        </p:pic>
        <p:pic>
          <p:nvPicPr>
            <p:cNvPr id="22" name="그림 21" descr="C:/Users/chltn/AppData/Roaming/PolarisOffice/ETemp/22964_10060208/fImage788411131127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184275" y="5821045"/>
              <a:ext cx="160020" cy="197485"/>
            </a:xfrm>
            <a:prstGeom prst="rect">
              <a:avLst/>
            </a:prstGeom>
            <a:noFill/>
          </p:spPr>
        </p:pic>
        <p:pic>
          <p:nvPicPr>
            <p:cNvPr id="23" name="그림 22" descr="C:/Users/chltn/AppData/Roaming/PolarisOffice/ETemp/22964_10060208/fImage1191911145511.png"/>
            <p:cNvPicPr>
              <a:picLocks noChangeAspect="1"/>
            </p:cNvPicPr>
            <p:nvPr/>
          </p:nvPicPr>
          <p:blipFill rotWithShape="1">
            <a:blip r:embed="rId10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850390" y="5843905"/>
              <a:ext cx="267970" cy="258445"/>
            </a:xfrm>
            <a:prstGeom prst="rect">
              <a:avLst/>
            </a:prstGeom>
            <a:noFill/>
          </p:spPr>
        </p:pic>
        <p:pic>
          <p:nvPicPr>
            <p:cNvPr id="24" name="그림 23" descr="C:/Users/chltn/AppData/Roaming/PolarisOffice/ETemp/22964_10060208/fImage412011159630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506095" y="4133215"/>
              <a:ext cx="204470" cy="177800"/>
            </a:xfrm>
            <a:prstGeom prst="rect">
              <a:avLst/>
            </a:prstGeom>
            <a:noFill/>
          </p:spPr>
        </p:pic>
        <p:pic>
          <p:nvPicPr>
            <p:cNvPr id="25" name="그림 24" descr="C:/Users/chltn/AppData/Roaming/PolarisOffice/ETemp/22964_10060208/fImage508111163783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174875" y="5502275"/>
              <a:ext cx="175260" cy="151130"/>
            </a:xfrm>
            <a:prstGeom prst="rect">
              <a:avLst/>
            </a:prstGeom>
            <a:noFill/>
          </p:spPr>
        </p:pic>
        <p:pic>
          <p:nvPicPr>
            <p:cNvPr id="26" name="그림 25" descr="C:/Users/chltn/AppData/Roaming/PolarisOffice/ETemp/22964_10060208/fImage1106311176606.png"/>
            <p:cNvPicPr>
              <a:picLocks noChangeAspect="1"/>
            </p:cNvPicPr>
            <p:nvPr/>
          </p:nvPicPr>
          <p:blipFill rotWithShape="1">
            <a:blip r:embed="rId13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496820" y="5639435"/>
              <a:ext cx="162560" cy="169545"/>
            </a:xfrm>
            <a:prstGeom prst="rect">
              <a:avLst/>
            </a:prstGeom>
            <a:noFill/>
          </p:spPr>
        </p:pic>
        <p:pic>
          <p:nvPicPr>
            <p:cNvPr id="27" name="그림 26" descr="C:/Users/chltn/AppData/Roaming/PolarisOffice/ETemp/22964_10060208/fImage793611181460.png"/>
            <p:cNvPicPr>
              <a:picLocks noChangeAspect="1"/>
            </p:cNvPicPr>
            <p:nvPr/>
          </p:nvPicPr>
          <p:blipFill rotWithShape="1">
            <a:blip r:embed="rId14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605280" y="5220970"/>
              <a:ext cx="258445" cy="260350"/>
            </a:xfrm>
            <a:prstGeom prst="rect">
              <a:avLst/>
            </a:prstGeom>
            <a:noFill/>
          </p:spPr>
        </p:pic>
        <p:pic>
          <p:nvPicPr>
            <p:cNvPr id="28" name="그림 27" descr="C:/Users/chltn/AppData/Roaming/PolarisOffice/ETemp/22964_10060208/fImage6136011194563.png"/>
            <p:cNvPicPr>
              <a:picLocks noChangeAspect="1"/>
            </p:cNvPicPr>
            <p:nvPr/>
          </p:nvPicPr>
          <p:blipFill rotWithShape="1">
            <a:blip r:embed="rId1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 rot="106500000">
              <a:off x="1962150" y="4321810"/>
              <a:ext cx="219710" cy="181610"/>
            </a:xfrm>
            <a:prstGeom prst="rect">
              <a:avLst/>
            </a:prstGeom>
            <a:noFill/>
          </p:spPr>
        </p:pic>
        <p:pic>
          <p:nvPicPr>
            <p:cNvPr id="29" name="그림 28" descr="C:/Users/chltn/AppData/Roaming/PolarisOffice/ETemp/22964_10060208/fImage1028511202979.png"/>
            <p:cNvPicPr>
              <a:picLocks noChangeAspect="1"/>
            </p:cNvPicPr>
            <p:nvPr/>
          </p:nvPicPr>
          <p:blipFill rotWithShape="1">
            <a:blip r:embed="rId1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805180" y="5600065"/>
              <a:ext cx="197485" cy="165735"/>
            </a:xfrm>
            <a:prstGeom prst="rect">
              <a:avLst/>
            </a:prstGeom>
            <a:noFill/>
          </p:spPr>
        </p:pic>
        <p:pic>
          <p:nvPicPr>
            <p:cNvPr id="38" name="그림 37" descr="C:/Users/chltn/AppData/Roaming/PolarisOffice/ETemp/22964_10060208/fImage7884112128.png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280795" y="3952875"/>
              <a:ext cx="160655" cy="200025"/>
            </a:xfrm>
            <a:prstGeom prst="rect">
              <a:avLst/>
            </a:prstGeom>
            <a:noFill/>
          </p:spPr>
        </p:pic>
      </p:grpSp>
      <p:pic>
        <p:nvPicPr>
          <p:cNvPr id="37" name="그림 36" descr="C:/Users/chltn/AppData/Roaming/PolarisOffice/ETemp/22964_10060208/fImage18074211231502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65555" b="76852"/>
          <a:stretch>
            <a:fillRect/>
          </a:stretch>
        </p:blipFill>
        <p:spPr>
          <a:xfrm flipH="1">
            <a:off x="6492875" y="0"/>
            <a:ext cx="2651760" cy="1341120"/>
          </a:xfrm>
          <a:prstGeom prst="rect">
            <a:avLst/>
          </a:prstGeom>
          <a:noFill/>
        </p:spPr>
      </p:pic>
      <p:sp>
        <p:nvSpPr>
          <p:cNvPr id="30" name="도형 29"/>
          <p:cNvSpPr>
            <a:spLocks/>
          </p:cNvSpPr>
          <p:nvPr/>
        </p:nvSpPr>
        <p:spPr>
          <a:xfrm>
            <a:off x="1459230" y="796925"/>
            <a:ext cx="7400925" cy="5790565"/>
          </a:xfrm>
          <a:prstGeom prst="roundRect">
            <a:avLst>
              <a:gd name="adj" fmla="val 1768"/>
            </a:avLst>
          </a:prstGeom>
          <a:solidFill>
            <a:schemeClr val="bg1">
              <a:alpha val="83995"/>
            </a:schemeClr>
          </a:solidFill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chltn/AppData/Roaming/PolarisOffice/ETemp/22964_10060208/fImage36311611258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0" y="1143000"/>
            <a:ext cx="9144635" cy="45726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chltn/AppData/Roaming/PolarisOffice/ETemp/22964_10060208/fImage11773411278893.png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27083" r="7475" b="5900"/>
          <a:stretch>
            <a:fillRect/>
          </a:stretch>
        </p:blipFill>
        <p:spPr>
          <a:xfrm>
            <a:off x="4648200" y="1645285"/>
            <a:ext cx="4142740" cy="406781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266690" y="2315845"/>
            <a:ext cx="2926715" cy="3399790"/>
          </a:xfrm>
          <a:custGeom>
            <a:avLst/>
            <a:gdLst>
              <a:gd name="TX0" fmla="*/ 1301 w 2568"/>
              <a:gd name="TY0" fmla="*/ 0 h 2983"/>
              <a:gd name="TX1" fmla="*/ 1301 w 2568"/>
              <a:gd name="TY1" fmla="*/ 0 h 2983"/>
              <a:gd name="TX2" fmla="*/ 1281 w 2568"/>
              <a:gd name="TY2" fmla="*/ 1 h 2983"/>
              <a:gd name="TX3" fmla="*/ 1281 w 2568"/>
              <a:gd name="TY3" fmla="*/ 1 h 2983"/>
              <a:gd name="TX4" fmla="*/ 1146 w 2568"/>
              <a:gd name="TY4" fmla="*/ 7 h 2983"/>
              <a:gd name="TX5" fmla="*/ 1146 w 2568"/>
              <a:gd name="TY5" fmla="*/ 7 h 2983"/>
              <a:gd name="TX6" fmla="*/ 1096 w 2568"/>
              <a:gd name="TY6" fmla="*/ 17 h 2983"/>
              <a:gd name="TX7" fmla="*/ 1049 w 2568"/>
              <a:gd name="TY7" fmla="*/ 25 h 2983"/>
              <a:gd name="TX8" fmla="*/ 1001 w 2568"/>
              <a:gd name="TY8" fmla="*/ 35 h 2983"/>
              <a:gd name="TX9" fmla="*/ 958 w 2568"/>
              <a:gd name="TY9" fmla="*/ 47 h 2983"/>
              <a:gd name="TX10" fmla="*/ 958 w 2568"/>
              <a:gd name="TY10" fmla="*/ 47 h 2983"/>
              <a:gd name="TX11" fmla="*/ 931 w 2568"/>
              <a:gd name="TY11" fmla="*/ 54 h 2983"/>
              <a:gd name="TX12" fmla="*/ 918 w 2568"/>
              <a:gd name="TY12" fmla="*/ 58 h 2983"/>
              <a:gd name="TX13" fmla="*/ 905 w 2568"/>
              <a:gd name="TY13" fmla="*/ 63 h 2983"/>
              <a:gd name="TX14" fmla="*/ 905 w 2568"/>
              <a:gd name="TY14" fmla="*/ 63 h 2983"/>
              <a:gd name="TX15" fmla="*/ 868 w 2568"/>
              <a:gd name="TY15" fmla="*/ 79 h 2983"/>
              <a:gd name="TX16" fmla="*/ 831 w 2568"/>
              <a:gd name="TY16" fmla="*/ 96 h 2983"/>
              <a:gd name="TX17" fmla="*/ 797 w 2568"/>
              <a:gd name="TY17" fmla="*/ 112 h 2983"/>
              <a:gd name="TX18" fmla="*/ 763 w 2568"/>
              <a:gd name="TY18" fmla="*/ 130 h 2983"/>
              <a:gd name="TX19" fmla="*/ 730 w 2568"/>
              <a:gd name="TY19" fmla="*/ 148 h 2983"/>
              <a:gd name="TX20" fmla="*/ 696 w 2568"/>
              <a:gd name="TY20" fmla="*/ 167 h 2983"/>
              <a:gd name="TX21" fmla="*/ 665 w 2568"/>
              <a:gd name="TY21" fmla="*/ 187 h 2983"/>
              <a:gd name="TX22" fmla="*/ 633 w 2568"/>
              <a:gd name="TY22" fmla="*/ 207 h 2983"/>
              <a:gd name="TX23" fmla="*/ 633 w 2568"/>
              <a:gd name="TY23" fmla="*/ 207 h 2983"/>
              <a:gd name="TX24" fmla="*/ 614 w 2568"/>
              <a:gd name="TY24" fmla="*/ 221 h 2983"/>
              <a:gd name="TX25" fmla="*/ 595 w 2568"/>
              <a:gd name="TY25" fmla="*/ 236 h 2983"/>
              <a:gd name="TX26" fmla="*/ 576 w 2568"/>
              <a:gd name="TY26" fmla="*/ 253 h 2983"/>
              <a:gd name="TX27" fmla="*/ 558 w 2568"/>
              <a:gd name="TY27" fmla="*/ 268 h 2983"/>
              <a:gd name="TX28" fmla="*/ 558 w 2568"/>
              <a:gd name="TY28" fmla="*/ 268 h 2983"/>
              <a:gd name="TX29" fmla="*/ 529 w 2568"/>
              <a:gd name="TY29" fmla="*/ 292 h 2983"/>
              <a:gd name="TX30" fmla="*/ 500 w 2568"/>
              <a:gd name="TY30" fmla="*/ 320 h 2983"/>
              <a:gd name="TX31" fmla="*/ 487 w 2568"/>
              <a:gd name="TY31" fmla="*/ 335 h 2983"/>
              <a:gd name="TX32" fmla="*/ 474 w 2568"/>
              <a:gd name="TY32" fmla="*/ 350 h 2983"/>
              <a:gd name="TX33" fmla="*/ 461 w 2568"/>
              <a:gd name="TY33" fmla="*/ 365 h 2983"/>
              <a:gd name="TX34" fmla="*/ 450 w 2568"/>
              <a:gd name="TY34" fmla="*/ 381 h 2983"/>
              <a:gd name="TX35" fmla="*/ 450 w 2568"/>
              <a:gd name="TY35" fmla="*/ 381 h 2983"/>
              <a:gd name="TX36" fmla="*/ 433 w 2568"/>
              <a:gd name="TY36" fmla="*/ 407 h 2983"/>
              <a:gd name="TX37" fmla="*/ 416 w 2568"/>
              <a:gd name="TY37" fmla="*/ 434 h 2983"/>
              <a:gd name="TX38" fmla="*/ 400 w 2568"/>
              <a:gd name="TY38" fmla="*/ 462 h 2983"/>
              <a:gd name="TX39" fmla="*/ 384 w 2568"/>
              <a:gd name="TY39" fmla="*/ 491 h 2983"/>
              <a:gd name="TX40" fmla="*/ 384 w 2568"/>
              <a:gd name="TY40" fmla="*/ 491 h 2983"/>
              <a:gd name="TX41" fmla="*/ 377 w 2568"/>
              <a:gd name="TY41" fmla="*/ 505 h 2983"/>
              <a:gd name="TX42" fmla="*/ 372 w 2568"/>
              <a:gd name="TY42" fmla="*/ 518 h 2983"/>
              <a:gd name="TX43" fmla="*/ 362 w 2568"/>
              <a:gd name="TY43" fmla="*/ 546 h 2983"/>
              <a:gd name="TX44" fmla="*/ 362 w 2568"/>
              <a:gd name="TY44" fmla="*/ 546 h 2983"/>
              <a:gd name="TX45" fmla="*/ 354 w 2568"/>
              <a:gd name="TY45" fmla="*/ 568 h 2983"/>
              <a:gd name="TX46" fmla="*/ 344 w 2568"/>
              <a:gd name="TY46" fmla="*/ 588 h 2983"/>
              <a:gd name="TX47" fmla="*/ 344 w 2568"/>
              <a:gd name="TY47" fmla="*/ 588 h 2983"/>
              <a:gd name="TX48" fmla="*/ 339 w 2568"/>
              <a:gd name="TY48" fmla="*/ 601 h 2983"/>
              <a:gd name="TX49" fmla="*/ 336 w 2568"/>
              <a:gd name="TY49" fmla="*/ 614 h 2983"/>
              <a:gd name="TX50" fmla="*/ 332 w 2568"/>
              <a:gd name="TY50" fmla="*/ 627 h 2983"/>
              <a:gd name="TX51" fmla="*/ 328 w 2568"/>
              <a:gd name="TY51" fmla="*/ 640 h 2983"/>
              <a:gd name="TX52" fmla="*/ 328 w 2568"/>
              <a:gd name="TY52" fmla="*/ 640 h 2983"/>
              <a:gd name="TX53" fmla="*/ 315 w 2568"/>
              <a:gd name="TY53" fmla="*/ 676 h 2983"/>
              <a:gd name="TX54" fmla="*/ 303 w 2568"/>
              <a:gd name="TY54" fmla="*/ 714 h 2983"/>
              <a:gd name="TX55" fmla="*/ 292 w 2568"/>
              <a:gd name="TY55" fmla="*/ 753 h 2983"/>
              <a:gd name="TX56" fmla="*/ 281 w 2568"/>
              <a:gd name="TY56" fmla="*/ 793 h 2983"/>
              <a:gd name="TX57" fmla="*/ 281 w 2568"/>
              <a:gd name="TY57" fmla="*/ 793 h 2983"/>
              <a:gd name="TX58" fmla="*/ 277 w 2568"/>
              <a:gd name="TY58" fmla="*/ 810 h 2983"/>
              <a:gd name="TX59" fmla="*/ 272 w 2568"/>
              <a:gd name="TY59" fmla="*/ 826 h 2983"/>
              <a:gd name="TX60" fmla="*/ 259 w 2568"/>
              <a:gd name="TY60" fmla="*/ 861 h 2983"/>
              <a:gd name="TX61" fmla="*/ 247 w 2568"/>
              <a:gd name="TY61" fmla="*/ 894 h 2983"/>
              <a:gd name="TX62" fmla="*/ 236 w 2568"/>
              <a:gd name="TY62" fmla="*/ 928 h 2983"/>
              <a:gd name="TX63" fmla="*/ 236 w 2568"/>
              <a:gd name="TY63" fmla="*/ 928 h 2983"/>
              <a:gd name="TX64" fmla="*/ 232 w 2568"/>
              <a:gd name="TY64" fmla="*/ 946 h 2983"/>
              <a:gd name="TX65" fmla="*/ 228 w 2568"/>
              <a:gd name="TY65" fmla="*/ 966 h 2983"/>
              <a:gd name="TX66" fmla="*/ 225 w 2568"/>
              <a:gd name="TY66" fmla="*/ 988 h 2983"/>
              <a:gd name="TX67" fmla="*/ 222 w 2568"/>
              <a:gd name="TY67" fmla="*/ 1013 h 2983"/>
              <a:gd name="TX68" fmla="*/ 222 w 2568"/>
              <a:gd name="TY68" fmla="*/ 1037 h 2983"/>
              <a:gd name="TX69" fmla="*/ 222 w 2568"/>
              <a:gd name="TY69" fmla="*/ 1061 h 2983"/>
              <a:gd name="TX70" fmla="*/ 225 w 2568"/>
              <a:gd name="TY70" fmla="*/ 1082 h 2983"/>
              <a:gd name="TX71" fmla="*/ 227 w 2568"/>
              <a:gd name="TY71" fmla="*/ 1091 h 2983"/>
              <a:gd name="TX72" fmla="*/ 231 w 2568"/>
              <a:gd name="TY72" fmla="*/ 1100 h 2983"/>
              <a:gd name="TX73" fmla="*/ 231 w 2568"/>
              <a:gd name="TY73" fmla="*/ 1100 h 2983"/>
              <a:gd name="TX74" fmla="*/ 236 w 2568"/>
              <a:gd name="TY74" fmla="*/ 1116 h 2983"/>
              <a:gd name="TX75" fmla="*/ 245 w 2568"/>
              <a:gd name="TY75" fmla="*/ 1134 h 2983"/>
              <a:gd name="TX76" fmla="*/ 253 w 2568"/>
              <a:gd name="TY76" fmla="*/ 1152 h 2983"/>
              <a:gd name="TX77" fmla="*/ 260 w 2568"/>
              <a:gd name="TY77" fmla="*/ 1171 h 2983"/>
              <a:gd name="TX78" fmla="*/ 265 w 2568"/>
              <a:gd name="TY78" fmla="*/ 1191 h 2983"/>
              <a:gd name="TX79" fmla="*/ 267 w 2568"/>
              <a:gd name="TY79" fmla="*/ 1201 h 2983"/>
              <a:gd name="TX80" fmla="*/ 268 w 2568"/>
              <a:gd name="TY80" fmla="*/ 1211 h 2983"/>
              <a:gd name="TX81" fmla="*/ 268 w 2568"/>
              <a:gd name="TY81" fmla="*/ 1221 h 2983"/>
              <a:gd name="TX82" fmla="*/ 267 w 2568"/>
              <a:gd name="TY82" fmla="*/ 1232 h 2983"/>
              <a:gd name="TX83" fmla="*/ 265 w 2568"/>
              <a:gd name="TY83" fmla="*/ 1243 h 2983"/>
              <a:gd name="TX84" fmla="*/ 261 w 2568"/>
              <a:gd name="TY84" fmla="*/ 1253 h 2983"/>
              <a:gd name="TX85" fmla="*/ 261 w 2568"/>
              <a:gd name="TY85" fmla="*/ 1253 h 2983"/>
              <a:gd name="TX86" fmla="*/ 254 w 2568"/>
              <a:gd name="TY86" fmla="*/ 1270 h 2983"/>
              <a:gd name="TX87" fmla="*/ 245 w 2568"/>
              <a:gd name="TY87" fmla="*/ 1286 h 2983"/>
              <a:gd name="TX88" fmla="*/ 234 w 2568"/>
              <a:gd name="TY88" fmla="*/ 1302 h 2983"/>
              <a:gd name="TX89" fmla="*/ 222 w 2568"/>
              <a:gd name="TY89" fmla="*/ 1317 h 2983"/>
              <a:gd name="TX90" fmla="*/ 199 w 2568"/>
              <a:gd name="TY90" fmla="*/ 1348 h 2983"/>
              <a:gd name="TX91" fmla="*/ 187 w 2568"/>
              <a:gd name="TY91" fmla="*/ 1362 h 2983"/>
              <a:gd name="TX92" fmla="*/ 176 w 2568"/>
              <a:gd name="TY92" fmla="*/ 1377 h 2983"/>
              <a:gd name="TX93" fmla="*/ 176 w 2568"/>
              <a:gd name="TY93" fmla="*/ 1377 h 2983"/>
              <a:gd name="TX94" fmla="*/ 119 w 2568"/>
              <a:gd name="TY94" fmla="*/ 1471 h 2983"/>
              <a:gd name="TX95" fmla="*/ 90 w 2568"/>
              <a:gd name="TY95" fmla="*/ 1517 h 2983"/>
              <a:gd name="TX96" fmla="*/ 60 w 2568"/>
              <a:gd name="TY96" fmla="*/ 1563 h 2983"/>
              <a:gd name="TX97" fmla="*/ 60 w 2568"/>
              <a:gd name="TY97" fmla="*/ 1563 h 2983"/>
              <a:gd name="TX98" fmla="*/ 50 w 2568"/>
              <a:gd name="TY98" fmla="*/ 1577 h 2983"/>
              <a:gd name="TX99" fmla="*/ 37 w 2568"/>
              <a:gd name="TY99" fmla="*/ 1594 h 2983"/>
              <a:gd name="TX100" fmla="*/ 25 w 2568"/>
              <a:gd name="TY100" fmla="*/ 1610 h 2983"/>
              <a:gd name="TX101" fmla="*/ 13 w 2568"/>
              <a:gd name="TY101" fmla="*/ 1628 h 2983"/>
              <a:gd name="TX102" fmla="*/ 8 w 2568"/>
              <a:gd name="TY102" fmla="*/ 1638 h 2983"/>
              <a:gd name="TX103" fmla="*/ 5 w 2568"/>
              <a:gd name="TY103" fmla="*/ 1648 h 2983"/>
              <a:gd name="TX104" fmla="*/ 2 w 2568"/>
              <a:gd name="TY104" fmla="*/ 1659 h 2983"/>
              <a:gd name="TX105" fmla="*/ 0 w 2568"/>
              <a:gd name="TY105" fmla="*/ 1670 h 2983"/>
              <a:gd name="TX106" fmla="*/ 0 w 2568"/>
              <a:gd name="TY106" fmla="*/ 1681 h 2983"/>
              <a:gd name="TX107" fmla="*/ 1 w 2568"/>
              <a:gd name="TY107" fmla="*/ 1693 h 2983"/>
              <a:gd name="TX108" fmla="*/ 4 w 2568"/>
              <a:gd name="TY108" fmla="*/ 1706 h 2983"/>
              <a:gd name="TX109" fmla="*/ 8 w 2568"/>
              <a:gd name="TY109" fmla="*/ 1719 h 2983"/>
              <a:gd name="TX110" fmla="*/ 8 w 2568"/>
              <a:gd name="TY110" fmla="*/ 1719 h 2983"/>
              <a:gd name="TX111" fmla="*/ 11 w 2568"/>
              <a:gd name="TY111" fmla="*/ 1725 h 2983"/>
              <a:gd name="TX112" fmla="*/ 14 w 2568"/>
              <a:gd name="TY112" fmla="*/ 1731 h 2983"/>
              <a:gd name="TX113" fmla="*/ 24 w 2568"/>
              <a:gd name="TY113" fmla="*/ 1743 h 2983"/>
              <a:gd name="TX114" fmla="*/ 35 w 2568"/>
              <a:gd name="TY114" fmla="*/ 1755 h 2983"/>
              <a:gd name="TX115" fmla="*/ 50 w 2568"/>
              <a:gd name="TY115" fmla="*/ 1765 h 2983"/>
              <a:gd name="TX116" fmla="*/ 64 w 2568"/>
              <a:gd name="TY116" fmla="*/ 1776 h 2983"/>
              <a:gd name="TX117" fmla="*/ 79 w 2568"/>
              <a:gd name="TY117" fmla="*/ 1784 h 2983"/>
              <a:gd name="TX118" fmla="*/ 93 w 2568"/>
              <a:gd name="TY118" fmla="*/ 1791 h 2983"/>
              <a:gd name="TX119" fmla="*/ 106 w 2568"/>
              <a:gd name="TY119" fmla="*/ 1797 h 2983"/>
              <a:gd name="TX120" fmla="*/ 106 w 2568"/>
              <a:gd name="TY120" fmla="*/ 1797 h 2983"/>
              <a:gd name="TX121" fmla="*/ 117 w 2568"/>
              <a:gd name="TY121" fmla="*/ 1801 h 2983"/>
              <a:gd name="TX122" fmla="*/ 128 w 2568"/>
              <a:gd name="TY122" fmla="*/ 1803 h 2983"/>
              <a:gd name="TX123" fmla="*/ 150 w 2568"/>
              <a:gd name="TY123" fmla="*/ 1808 h 2983"/>
              <a:gd name="TX124" fmla="*/ 161 w 2568"/>
              <a:gd name="TY124" fmla="*/ 1811 h 2983"/>
              <a:gd name="TX125" fmla="*/ 169 w 2568"/>
              <a:gd name="TY125" fmla="*/ 1816 h 2983"/>
              <a:gd name="TX126" fmla="*/ 174 w 2568"/>
              <a:gd name="TY126" fmla="*/ 1820 h 2983"/>
              <a:gd name="TX127" fmla="*/ 176 w 2568"/>
              <a:gd name="TY127" fmla="*/ 1823 h 2983"/>
              <a:gd name="TX128" fmla="*/ 180 w 2568"/>
              <a:gd name="TY128" fmla="*/ 1827 h 2983"/>
              <a:gd name="TX129" fmla="*/ 182 w 2568"/>
              <a:gd name="TY129" fmla="*/ 1832 h 2983"/>
              <a:gd name="TX130" fmla="*/ 182 w 2568"/>
              <a:gd name="TY130" fmla="*/ 1832 h 2983"/>
              <a:gd name="TX131" fmla="*/ 183 w 2568"/>
              <a:gd name="TY131" fmla="*/ 1839 h 2983"/>
              <a:gd name="TX132" fmla="*/ 183 w 2568"/>
              <a:gd name="TY132" fmla="*/ 1848 h 2983"/>
              <a:gd name="TX133" fmla="*/ 183 w 2568"/>
              <a:gd name="TY133" fmla="*/ 1858 h 2983"/>
              <a:gd name="TX134" fmla="*/ 182 w 2568"/>
              <a:gd name="TY134" fmla="*/ 1867 h 2983"/>
              <a:gd name="TX135" fmla="*/ 179 w 2568"/>
              <a:gd name="TY135" fmla="*/ 1886 h 2983"/>
              <a:gd name="TX136" fmla="*/ 175 w 2568"/>
              <a:gd name="TY136" fmla="*/ 1899 h 2983"/>
              <a:gd name="TX137" fmla="*/ 175 w 2568"/>
              <a:gd name="TY137" fmla="*/ 1899 h 2983"/>
              <a:gd name="TX138" fmla="*/ 170 w 2568"/>
              <a:gd name="TY138" fmla="*/ 1911 h 2983"/>
              <a:gd name="TX139" fmla="*/ 166 w 2568"/>
              <a:gd name="TY139" fmla="*/ 1928 h 2983"/>
              <a:gd name="TX140" fmla="*/ 162 w 2568"/>
              <a:gd name="TY140" fmla="*/ 1946 h 2983"/>
              <a:gd name="TX141" fmla="*/ 162 w 2568"/>
              <a:gd name="TY141" fmla="*/ 1954 h 2983"/>
              <a:gd name="TX142" fmla="*/ 162 w 2568"/>
              <a:gd name="TY142" fmla="*/ 1959 h 2983"/>
              <a:gd name="TX143" fmla="*/ 162 w 2568"/>
              <a:gd name="TY143" fmla="*/ 1959 h 2983"/>
              <a:gd name="TX144" fmla="*/ 164 w 2568"/>
              <a:gd name="TY144" fmla="*/ 1973 h 2983"/>
              <a:gd name="TX145" fmla="*/ 168 w 2568"/>
              <a:gd name="TY145" fmla="*/ 1985 h 2983"/>
              <a:gd name="TX146" fmla="*/ 173 w 2568"/>
              <a:gd name="TY146" fmla="*/ 1996 h 2983"/>
              <a:gd name="TX147" fmla="*/ 179 w 2568"/>
              <a:gd name="TY147" fmla="*/ 2004 h 2983"/>
              <a:gd name="TX148" fmla="*/ 186 w 2568"/>
              <a:gd name="TY148" fmla="*/ 2011 h 2983"/>
              <a:gd name="TX149" fmla="*/ 193 w 2568"/>
              <a:gd name="TY149" fmla="*/ 2018 h 2983"/>
              <a:gd name="TX150" fmla="*/ 210 w 2568"/>
              <a:gd name="TY150" fmla="*/ 2033 h 2983"/>
              <a:gd name="TX151" fmla="*/ 210 w 2568"/>
              <a:gd name="TY151" fmla="*/ 2033 h 2983"/>
              <a:gd name="TX152" fmla="*/ 219 w 2568"/>
              <a:gd name="TY152" fmla="*/ 2041 h 2983"/>
              <a:gd name="TX153" fmla="*/ 222 w 2568"/>
              <a:gd name="TY153" fmla="*/ 2044 h 2983"/>
              <a:gd name="TX154" fmla="*/ 227 w 2568"/>
              <a:gd name="TY154" fmla="*/ 2048 h 2983"/>
              <a:gd name="TX155" fmla="*/ 227 w 2568"/>
              <a:gd name="TY155" fmla="*/ 2048 h 2983"/>
              <a:gd name="TX156" fmla="*/ 228 w 2568"/>
              <a:gd name="TY156" fmla="*/ 2053 h 2983"/>
              <a:gd name="TX157" fmla="*/ 228 w 2568"/>
              <a:gd name="TY157" fmla="*/ 2053 h 2983"/>
              <a:gd name="TX158" fmla="*/ 222 w 2568"/>
              <a:gd name="TY158" fmla="*/ 2057 h 2983"/>
              <a:gd name="TX159" fmla="*/ 215 w 2568"/>
              <a:gd name="TY159" fmla="*/ 2064 h 2983"/>
              <a:gd name="TX160" fmla="*/ 210 w 2568"/>
              <a:gd name="TY160" fmla="*/ 2074 h 2983"/>
              <a:gd name="TX161" fmla="*/ 206 w 2568"/>
              <a:gd name="TY161" fmla="*/ 2085 h 2983"/>
              <a:gd name="TX162" fmla="*/ 202 w 2568"/>
              <a:gd name="TY162" fmla="*/ 2096 h 2983"/>
              <a:gd name="TX163" fmla="*/ 200 w 2568"/>
              <a:gd name="TY163" fmla="*/ 2108 h 2983"/>
              <a:gd name="TX164" fmla="*/ 200 w 2568"/>
              <a:gd name="TY164" fmla="*/ 2120 h 2983"/>
              <a:gd name="TX165" fmla="*/ 202 w 2568"/>
              <a:gd name="TY165" fmla="*/ 2132 h 2983"/>
              <a:gd name="TX166" fmla="*/ 202 w 2568"/>
              <a:gd name="TY166" fmla="*/ 2132 h 2983"/>
              <a:gd name="TX167" fmla="*/ 207 w 2568"/>
              <a:gd name="TY167" fmla="*/ 2142 h 2983"/>
              <a:gd name="TX168" fmla="*/ 214 w 2568"/>
              <a:gd name="TY168" fmla="*/ 2151 h 2983"/>
              <a:gd name="TX169" fmla="*/ 220 w 2568"/>
              <a:gd name="TY169" fmla="*/ 2158 h 2983"/>
              <a:gd name="TX170" fmla="*/ 227 w 2568"/>
              <a:gd name="TY170" fmla="*/ 2166 h 2983"/>
              <a:gd name="TX171" fmla="*/ 227 w 2568"/>
              <a:gd name="TY171" fmla="*/ 2166 h 2983"/>
              <a:gd name="TX172" fmla="*/ 236 w 2568"/>
              <a:gd name="TY172" fmla="*/ 2182 h 2983"/>
              <a:gd name="TX173" fmla="*/ 247 w 2568"/>
              <a:gd name="TY173" fmla="*/ 2199 h 2983"/>
              <a:gd name="TX174" fmla="*/ 257 w 2568"/>
              <a:gd name="TY174" fmla="*/ 2219 h 2983"/>
              <a:gd name="TX175" fmla="*/ 259 w 2568"/>
              <a:gd name="TY175" fmla="*/ 2229 h 2983"/>
              <a:gd name="TX176" fmla="*/ 261 w 2568"/>
              <a:gd name="TY176" fmla="*/ 2238 h 2983"/>
              <a:gd name="TX177" fmla="*/ 261 w 2568"/>
              <a:gd name="TY177" fmla="*/ 2238 h 2983"/>
              <a:gd name="TX178" fmla="*/ 261 w 2568"/>
              <a:gd name="TY178" fmla="*/ 2243 h 2983"/>
              <a:gd name="TX179" fmla="*/ 260 w 2568"/>
              <a:gd name="TY179" fmla="*/ 2247 h 2983"/>
              <a:gd name="TX180" fmla="*/ 258 w 2568"/>
              <a:gd name="TY180" fmla="*/ 2250 h 2983"/>
              <a:gd name="TX181" fmla="*/ 257 w 2568"/>
              <a:gd name="TY181" fmla="*/ 2254 h 2983"/>
              <a:gd name="TX182" fmla="*/ 257 w 2568"/>
              <a:gd name="TY182" fmla="*/ 2254 h 2983"/>
              <a:gd name="TX183" fmla="*/ 248 w 2568"/>
              <a:gd name="TY183" fmla="*/ 2283 h 2983"/>
              <a:gd name="TX184" fmla="*/ 242 w 2568"/>
              <a:gd name="TY184" fmla="*/ 2313 h 2983"/>
              <a:gd name="TX185" fmla="*/ 242 w 2568"/>
              <a:gd name="TY185" fmla="*/ 2313 h 2983"/>
              <a:gd name="TX186" fmla="*/ 239 w 2568"/>
              <a:gd name="TY186" fmla="*/ 2339 h 2983"/>
              <a:gd name="TX187" fmla="*/ 238 w 2568"/>
              <a:gd name="TY187" fmla="*/ 2365 h 2983"/>
              <a:gd name="TX188" fmla="*/ 239 w 2568"/>
              <a:gd name="TY188" fmla="*/ 2390 h 2983"/>
              <a:gd name="TX189" fmla="*/ 241 w 2568"/>
              <a:gd name="TY189" fmla="*/ 2414 h 2983"/>
              <a:gd name="TX190" fmla="*/ 246 w 2568"/>
              <a:gd name="TY190" fmla="*/ 2438 h 2983"/>
              <a:gd name="TX191" fmla="*/ 252 w 2568"/>
              <a:gd name="TY191" fmla="*/ 2459 h 2983"/>
              <a:gd name="TX192" fmla="*/ 260 w 2568"/>
              <a:gd name="TY192" fmla="*/ 2478 h 2983"/>
              <a:gd name="TX193" fmla="*/ 271 w 2568"/>
              <a:gd name="TY193" fmla="*/ 2496 h 2983"/>
              <a:gd name="TX194" fmla="*/ 271 w 2568"/>
              <a:gd name="TY194" fmla="*/ 2496 h 2983"/>
              <a:gd name="TX195" fmla="*/ 283 w 2568"/>
              <a:gd name="TY195" fmla="*/ 2513 h 2983"/>
              <a:gd name="TX196" fmla="*/ 297 w 2568"/>
              <a:gd name="TY196" fmla="*/ 2528 h 2983"/>
              <a:gd name="TX197" fmla="*/ 312 w 2568"/>
              <a:gd name="TY197" fmla="*/ 2541 h 2983"/>
              <a:gd name="TX198" fmla="*/ 329 w 2568"/>
              <a:gd name="TY198" fmla="*/ 2554 h 2983"/>
              <a:gd name="TX199" fmla="*/ 348 w 2568"/>
              <a:gd name="TY199" fmla="*/ 2565 h 2983"/>
              <a:gd name="TX200" fmla="*/ 368 w 2568"/>
              <a:gd name="TY200" fmla="*/ 2574 h 2983"/>
              <a:gd name="TX201" fmla="*/ 389 w 2568"/>
              <a:gd name="TY201" fmla="*/ 2582 h 2983"/>
              <a:gd name="TX202" fmla="*/ 410 w 2568"/>
              <a:gd name="TY202" fmla="*/ 2588 h 2983"/>
              <a:gd name="TX203" fmla="*/ 410 w 2568"/>
              <a:gd name="TY203" fmla="*/ 2588 h 2983"/>
              <a:gd name="TX204" fmla="*/ 426 w 2568"/>
              <a:gd name="TY204" fmla="*/ 2591 h 2983"/>
              <a:gd name="TX205" fmla="*/ 442 w 2568"/>
              <a:gd name="TY205" fmla="*/ 2593 h 2983"/>
              <a:gd name="TX206" fmla="*/ 459 w 2568"/>
              <a:gd name="TY206" fmla="*/ 2594 h 2983"/>
              <a:gd name="TX207" fmla="*/ 478 w 2568"/>
              <a:gd name="TY207" fmla="*/ 2594 h 2983"/>
              <a:gd name="TX208" fmla="*/ 478 w 2568"/>
              <a:gd name="TY208" fmla="*/ 2594 h 2983"/>
              <a:gd name="TX209" fmla="*/ 500 w 2568"/>
              <a:gd name="TY209" fmla="*/ 2594 h 2983"/>
              <a:gd name="TX210" fmla="*/ 524 w 2568"/>
              <a:gd name="TY210" fmla="*/ 2593 h 2983"/>
              <a:gd name="TX211" fmla="*/ 572 w 2568"/>
              <a:gd name="TY211" fmla="*/ 2589 h 2983"/>
              <a:gd name="TX212" fmla="*/ 572 w 2568"/>
              <a:gd name="TY212" fmla="*/ 2589 h 2983"/>
              <a:gd name="TX213" fmla="*/ 621 w 2568"/>
              <a:gd name="TY213" fmla="*/ 2586 h 2983"/>
              <a:gd name="TX214" fmla="*/ 644 w 2568"/>
              <a:gd name="TY214" fmla="*/ 2585 h 2983"/>
              <a:gd name="TX215" fmla="*/ 667 w 2568"/>
              <a:gd name="TY215" fmla="*/ 2585 h 2983"/>
              <a:gd name="TX216" fmla="*/ 667 w 2568"/>
              <a:gd name="TY216" fmla="*/ 2585 h 2983"/>
              <a:gd name="TX217" fmla="*/ 689 w 2568"/>
              <a:gd name="TY217" fmla="*/ 2585 h 2983"/>
              <a:gd name="TX218" fmla="*/ 711 w 2568"/>
              <a:gd name="TY218" fmla="*/ 2587 h 2983"/>
              <a:gd name="TX219" fmla="*/ 731 w 2568"/>
              <a:gd name="TY219" fmla="*/ 2591 h 2983"/>
              <a:gd name="TX220" fmla="*/ 747 w 2568"/>
              <a:gd name="TY220" fmla="*/ 2595 h 2983"/>
              <a:gd name="TX221" fmla="*/ 756 w 2568"/>
              <a:gd name="TY221" fmla="*/ 2599 h 2983"/>
              <a:gd name="TX222" fmla="*/ 763 w 2568"/>
              <a:gd name="TY222" fmla="*/ 2602 h 2983"/>
              <a:gd name="TX223" fmla="*/ 770 w 2568"/>
              <a:gd name="TY223" fmla="*/ 2607 h 2983"/>
              <a:gd name="TX224" fmla="*/ 776 w 2568"/>
              <a:gd name="TY224" fmla="*/ 2612 h 2983"/>
              <a:gd name="TX225" fmla="*/ 782 w 2568"/>
              <a:gd name="TY225" fmla="*/ 2617 h 2983"/>
              <a:gd name="TX226" fmla="*/ 786 w 2568"/>
              <a:gd name="TY226" fmla="*/ 2624 h 2983"/>
              <a:gd name="TX227" fmla="*/ 790 w 2568"/>
              <a:gd name="TY227" fmla="*/ 2631 h 2983"/>
              <a:gd name="TX228" fmla="*/ 792 w 2568"/>
              <a:gd name="TY228" fmla="*/ 2638 h 2983"/>
              <a:gd name="TX229" fmla="*/ 792 w 2568"/>
              <a:gd name="TY229" fmla="*/ 2638 h 2983"/>
              <a:gd name="TX230" fmla="*/ 795 w 2568"/>
              <a:gd name="TY230" fmla="*/ 2656 h 2983"/>
              <a:gd name="TX231" fmla="*/ 798 w 2568"/>
              <a:gd name="TY231" fmla="*/ 2692 h 2983"/>
              <a:gd name="TX232" fmla="*/ 803 w 2568"/>
              <a:gd name="TY232" fmla="*/ 2741 h 2983"/>
              <a:gd name="TX233" fmla="*/ 809 w 2568"/>
              <a:gd name="TY233" fmla="*/ 2798 h 2983"/>
              <a:gd name="TX234" fmla="*/ 813 w 2568"/>
              <a:gd name="TY234" fmla="*/ 2827 h 2983"/>
              <a:gd name="TX235" fmla="*/ 818 w 2568"/>
              <a:gd name="TY235" fmla="*/ 2855 h 2983"/>
              <a:gd name="TX236" fmla="*/ 823 w 2568"/>
              <a:gd name="TY236" fmla="*/ 2884 h 2983"/>
              <a:gd name="TX237" fmla="*/ 829 w 2568"/>
              <a:gd name="TY237" fmla="*/ 2910 h 2983"/>
              <a:gd name="TX238" fmla="*/ 836 w 2568"/>
              <a:gd name="TY238" fmla="*/ 2932 h 2983"/>
              <a:gd name="TX239" fmla="*/ 844 w 2568"/>
              <a:gd name="TY239" fmla="*/ 2954 h 2983"/>
              <a:gd name="TX240" fmla="*/ 848 w 2568"/>
              <a:gd name="TY240" fmla="*/ 2962 h 2983"/>
              <a:gd name="TX241" fmla="*/ 853 w 2568"/>
              <a:gd name="TY241" fmla="*/ 2969 h 2983"/>
              <a:gd name="TX242" fmla="*/ 857 w 2568"/>
              <a:gd name="TY242" fmla="*/ 2976 h 2983"/>
              <a:gd name="TX243" fmla="*/ 863 w 2568"/>
              <a:gd name="TY243" fmla="*/ 2981 h 2983"/>
              <a:gd name="TX244" fmla="*/ 863 w 2568"/>
              <a:gd name="TY244" fmla="*/ 2981 h 2983"/>
              <a:gd name="TX245" fmla="*/ 884 w 2568"/>
              <a:gd name="TY245" fmla="*/ 2982 h 2983"/>
              <a:gd name="TX246" fmla="*/ 942 w 2568"/>
              <a:gd name="TY246" fmla="*/ 2982 h 2983"/>
              <a:gd name="TX247" fmla="*/ 1142 w 2568"/>
              <a:gd name="TY247" fmla="*/ 2982 h 2983"/>
              <a:gd name="TX248" fmla="*/ 1142 w 2568"/>
              <a:gd name="TY248" fmla="*/ 2982 h 2983"/>
              <a:gd name="TX249" fmla="*/ 1722 w 2568"/>
              <a:gd name="TY249" fmla="*/ 2982 h 2983"/>
              <a:gd name="TX250" fmla="*/ 1722 w 2568"/>
              <a:gd name="TY250" fmla="*/ 2982 h 2983"/>
              <a:gd name="TX251" fmla="*/ 2248 w 2568"/>
              <a:gd name="TY251" fmla="*/ 2981 h 2983"/>
              <a:gd name="TX252" fmla="*/ 2248 w 2568"/>
              <a:gd name="TY252" fmla="*/ 2981 h 2983"/>
              <a:gd name="TX253" fmla="*/ 2265 w 2568"/>
              <a:gd name="TY253" fmla="*/ 2981 h 2983"/>
              <a:gd name="TX254" fmla="*/ 2265 w 2568"/>
              <a:gd name="TY254" fmla="*/ 2981 h 2983"/>
              <a:gd name="TX255" fmla="*/ 2267 w 2568"/>
              <a:gd name="TY255" fmla="*/ 2978 h 2983"/>
              <a:gd name="TX256" fmla="*/ 2267 w 2568"/>
              <a:gd name="TY256" fmla="*/ 2975 h 2983"/>
              <a:gd name="TX257" fmla="*/ 2267 w 2568"/>
              <a:gd name="TY257" fmla="*/ 2975 h 2983"/>
              <a:gd name="TX258" fmla="*/ 2264 w 2568"/>
              <a:gd name="TY258" fmla="*/ 2968 h 2983"/>
              <a:gd name="TX259" fmla="*/ 2258 w 2568"/>
              <a:gd name="TY259" fmla="*/ 2952 h 2983"/>
              <a:gd name="TX260" fmla="*/ 2245 w 2568"/>
              <a:gd name="TY260" fmla="*/ 2902 h 2983"/>
              <a:gd name="TX261" fmla="*/ 2228 w 2568"/>
              <a:gd name="TY261" fmla="*/ 2832 h 2983"/>
              <a:gd name="TX262" fmla="*/ 2209 w 2568"/>
              <a:gd name="TY262" fmla="*/ 2753 h 2983"/>
              <a:gd name="TX263" fmla="*/ 2174 w 2568"/>
              <a:gd name="TY263" fmla="*/ 2602 h 2983"/>
              <a:gd name="TX264" fmla="*/ 2164 w 2568"/>
              <a:gd name="TY264" fmla="*/ 2553 h 2983"/>
              <a:gd name="TX265" fmla="*/ 2159 w 2568"/>
              <a:gd name="TY265" fmla="*/ 2530 h 2983"/>
              <a:gd name="TX266" fmla="*/ 2159 w 2568"/>
              <a:gd name="TY266" fmla="*/ 2530 h 2983"/>
              <a:gd name="TX267" fmla="*/ 2157 w 2568"/>
              <a:gd name="TY267" fmla="*/ 2510 h 2983"/>
              <a:gd name="TX268" fmla="*/ 2154 w 2568"/>
              <a:gd name="TY268" fmla="*/ 2490 h 2983"/>
              <a:gd name="TX269" fmla="*/ 2153 w 2568"/>
              <a:gd name="TY269" fmla="*/ 2469 h 2983"/>
              <a:gd name="TX270" fmla="*/ 2153 w 2568"/>
              <a:gd name="TY270" fmla="*/ 2448 h 2983"/>
              <a:gd name="TX271" fmla="*/ 2154 w 2568"/>
              <a:gd name="TY271" fmla="*/ 2426 h 2983"/>
              <a:gd name="TX272" fmla="*/ 2156 w 2568"/>
              <a:gd name="TY272" fmla="*/ 2406 h 2983"/>
              <a:gd name="TX273" fmla="*/ 2160 w 2568"/>
              <a:gd name="TY273" fmla="*/ 2367 h 2983"/>
              <a:gd name="TX274" fmla="*/ 2160 w 2568"/>
              <a:gd name="TY274" fmla="*/ 2367 h 2983"/>
              <a:gd name="TX275" fmla="*/ 2160 w 2568"/>
              <a:gd name="TY275" fmla="*/ 2339 h 2983"/>
              <a:gd name="TX276" fmla="*/ 2160 w 2568"/>
              <a:gd name="TY276" fmla="*/ 2339 h 2983"/>
              <a:gd name="TX277" fmla="*/ 2169 w 2568"/>
              <a:gd name="TY277" fmla="*/ 2286 h 2983"/>
              <a:gd name="TX278" fmla="*/ 2173 w 2568"/>
              <a:gd name="TY278" fmla="*/ 2260 h 2983"/>
              <a:gd name="TX279" fmla="*/ 2179 w 2568"/>
              <a:gd name="TY279" fmla="*/ 2235 h 2983"/>
              <a:gd name="TX280" fmla="*/ 2179 w 2568"/>
              <a:gd name="TY280" fmla="*/ 2235 h 2983"/>
              <a:gd name="TX281" fmla="*/ 2180 w 2568"/>
              <a:gd name="TY281" fmla="*/ 2217 h 2983"/>
              <a:gd name="TX282" fmla="*/ 2180 w 2568"/>
              <a:gd name="TY282" fmla="*/ 2217 h 2983"/>
              <a:gd name="TX283" fmla="*/ 2190 w 2568"/>
              <a:gd name="TY283" fmla="*/ 2176 h 2983"/>
              <a:gd name="TX284" fmla="*/ 2200 w 2568"/>
              <a:gd name="TY284" fmla="*/ 2132 h 2983"/>
              <a:gd name="TX285" fmla="*/ 2200 w 2568"/>
              <a:gd name="TY285" fmla="*/ 2132 h 2983"/>
              <a:gd name="TX286" fmla="*/ 2209 w 2568"/>
              <a:gd name="TY286" fmla="*/ 2105 h 2983"/>
              <a:gd name="TX287" fmla="*/ 2217 w 2568"/>
              <a:gd name="TY287" fmla="*/ 2076 h 2983"/>
              <a:gd name="TX288" fmla="*/ 2226 w 2568"/>
              <a:gd name="TY288" fmla="*/ 2049 h 2983"/>
              <a:gd name="TX289" fmla="*/ 2237 w 2568"/>
              <a:gd name="TY289" fmla="*/ 2021 h 2983"/>
              <a:gd name="TX290" fmla="*/ 2258 w 2568"/>
              <a:gd name="TY290" fmla="*/ 1968 h 2983"/>
              <a:gd name="TX291" fmla="*/ 2281 w 2568"/>
              <a:gd name="TY291" fmla="*/ 1917 h 2983"/>
              <a:gd name="TX292" fmla="*/ 2281 w 2568"/>
              <a:gd name="TY292" fmla="*/ 1917 h 2983"/>
              <a:gd name="TX293" fmla="*/ 2295 w 2568"/>
              <a:gd name="TY293" fmla="*/ 1888 h 2983"/>
              <a:gd name="TX294" fmla="*/ 2310 w 2568"/>
              <a:gd name="TY294" fmla="*/ 1860 h 2983"/>
              <a:gd name="TX295" fmla="*/ 2341 w 2568"/>
              <a:gd name="TY295" fmla="*/ 1804 h 2983"/>
              <a:gd name="TX296" fmla="*/ 2373 w 2568"/>
              <a:gd name="TY296" fmla="*/ 1750 h 2983"/>
              <a:gd name="TX297" fmla="*/ 2406 w 2568"/>
              <a:gd name="TY297" fmla="*/ 1698 h 2983"/>
              <a:gd name="TX298" fmla="*/ 2406 w 2568"/>
              <a:gd name="TY298" fmla="*/ 1698 h 2983"/>
              <a:gd name="TX299" fmla="*/ 2419 w 2568"/>
              <a:gd name="TY299" fmla="*/ 1675 h 2983"/>
              <a:gd name="TX300" fmla="*/ 2432 w 2568"/>
              <a:gd name="TY300" fmla="*/ 1653 h 2983"/>
              <a:gd name="TX301" fmla="*/ 2456 w 2568"/>
              <a:gd name="TY301" fmla="*/ 1606 h 2983"/>
              <a:gd name="TX302" fmla="*/ 2480 w 2568"/>
              <a:gd name="TY302" fmla="*/ 1557 h 2983"/>
              <a:gd name="TX303" fmla="*/ 2501 w 2568"/>
              <a:gd name="TY303" fmla="*/ 1508 h 2983"/>
              <a:gd name="TX304" fmla="*/ 2501 w 2568"/>
              <a:gd name="TY304" fmla="*/ 1508 h 2983"/>
              <a:gd name="TX305" fmla="*/ 2508 w 2568"/>
              <a:gd name="TY305" fmla="*/ 1486 h 2983"/>
              <a:gd name="TX306" fmla="*/ 2516 w 2568"/>
              <a:gd name="TY306" fmla="*/ 1465 h 2983"/>
              <a:gd name="TX307" fmla="*/ 2529 w 2568"/>
              <a:gd name="TY307" fmla="*/ 1420 h 2983"/>
              <a:gd name="TX308" fmla="*/ 2542 w 2568"/>
              <a:gd name="TY308" fmla="*/ 1373 h 2983"/>
              <a:gd name="TX309" fmla="*/ 2553 w 2568"/>
              <a:gd name="TY309" fmla="*/ 1327 h 2983"/>
              <a:gd name="TX310" fmla="*/ 2553 w 2568"/>
              <a:gd name="TY310" fmla="*/ 1327 h 2983"/>
              <a:gd name="TX311" fmla="*/ 2555 w 2568"/>
              <a:gd name="TY311" fmla="*/ 1301 h 2983"/>
              <a:gd name="TX312" fmla="*/ 2555 w 2568"/>
              <a:gd name="TY312" fmla="*/ 1301 h 2983"/>
              <a:gd name="TX313" fmla="*/ 2558 w 2568"/>
              <a:gd name="TY313" fmla="*/ 1278 h 2983"/>
              <a:gd name="TX314" fmla="*/ 2561 w 2568"/>
              <a:gd name="TY314" fmla="*/ 1255 h 2983"/>
              <a:gd name="TX315" fmla="*/ 2563 w 2568"/>
              <a:gd name="TY315" fmla="*/ 1231 h 2983"/>
              <a:gd name="TX316" fmla="*/ 2567 w 2568"/>
              <a:gd name="TY316" fmla="*/ 1210 h 2983"/>
              <a:gd name="TX317" fmla="*/ 2567 w 2568"/>
              <a:gd name="TY317" fmla="*/ 1210 h 2983"/>
              <a:gd name="TX318" fmla="*/ 2567 w 2568"/>
              <a:gd name="TY318" fmla="*/ 1168 h 2983"/>
              <a:gd name="TX319" fmla="*/ 2567 w 2568"/>
              <a:gd name="TY319" fmla="*/ 1168 h 2983"/>
              <a:gd name="TX320" fmla="*/ 2566 w 2568"/>
              <a:gd name="TY320" fmla="*/ 1116 h 2983"/>
              <a:gd name="TX321" fmla="*/ 2565 w 2568"/>
              <a:gd name="TY321" fmla="*/ 1091 h 2983"/>
              <a:gd name="TX322" fmla="*/ 2562 w 2568"/>
              <a:gd name="TY322" fmla="*/ 1068 h 2983"/>
              <a:gd name="TX323" fmla="*/ 2562 w 2568"/>
              <a:gd name="TY323" fmla="*/ 1068 h 2983"/>
              <a:gd name="TX324" fmla="*/ 2561 w 2568"/>
              <a:gd name="TY324" fmla="*/ 1031 h 2983"/>
              <a:gd name="TX325" fmla="*/ 2561 w 2568"/>
              <a:gd name="TY325" fmla="*/ 1031 h 2983"/>
              <a:gd name="TX326" fmla="*/ 2558 w 2568"/>
              <a:gd name="TY326" fmla="*/ 1003 h 2983"/>
              <a:gd name="TX327" fmla="*/ 2556 w 2568"/>
              <a:gd name="TY327" fmla="*/ 988 h 2983"/>
              <a:gd name="TX328" fmla="*/ 2554 w 2568"/>
              <a:gd name="TY328" fmla="*/ 973 h 2983"/>
              <a:gd name="TX329" fmla="*/ 2554 w 2568"/>
              <a:gd name="TY329" fmla="*/ 973 h 2983"/>
              <a:gd name="TX330" fmla="*/ 2540 w 2568"/>
              <a:gd name="TY330" fmla="*/ 905 h 2983"/>
              <a:gd name="TX331" fmla="*/ 2526 w 2568"/>
              <a:gd name="TY331" fmla="*/ 837 h 2983"/>
              <a:gd name="TX332" fmla="*/ 2517 w 2568"/>
              <a:gd name="TY332" fmla="*/ 805 h 2983"/>
              <a:gd name="TX333" fmla="*/ 2509 w 2568"/>
              <a:gd name="TY333" fmla="*/ 773 h 2983"/>
              <a:gd name="TX334" fmla="*/ 2500 w 2568"/>
              <a:gd name="TY334" fmla="*/ 743 h 2983"/>
              <a:gd name="TX335" fmla="*/ 2489 w 2568"/>
              <a:gd name="TY335" fmla="*/ 712 h 2983"/>
              <a:gd name="TX336" fmla="*/ 2489 w 2568"/>
              <a:gd name="TY336" fmla="*/ 712 h 2983"/>
              <a:gd name="TX337" fmla="*/ 2482 w 2568"/>
              <a:gd name="TY337" fmla="*/ 693 h 2983"/>
              <a:gd name="TX338" fmla="*/ 2475 w 2568"/>
              <a:gd name="TY338" fmla="*/ 673 h 2983"/>
              <a:gd name="TX339" fmla="*/ 2468 w 2568"/>
              <a:gd name="TY339" fmla="*/ 654 h 2983"/>
              <a:gd name="TX340" fmla="*/ 2459 w 2568"/>
              <a:gd name="TY340" fmla="*/ 636 h 2983"/>
              <a:gd name="TX341" fmla="*/ 2459 w 2568"/>
              <a:gd name="TY341" fmla="*/ 636 h 2983"/>
              <a:gd name="TX342" fmla="*/ 2435 w 2568"/>
              <a:gd name="TY342" fmla="*/ 588 h 2983"/>
              <a:gd name="TX343" fmla="*/ 2409 w 2568"/>
              <a:gd name="TY343" fmla="*/ 540 h 2983"/>
              <a:gd name="TX344" fmla="*/ 2381 w 2568"/>
              <a:gd name="TY344" fmla="*/ 494 h 2983"/>
              <a:gd name="TX345" fmla="*/ 2354 w 2568"/>
              <a:gd name="TY345" fmla="*/ 450 h 2983"/>
              <a:gd name="TX346" fmla="*/ 2354 w 2568"/>
              <a:gd name="TY346" fmla="*/ 450 h 2983"/>
              <a:gd name="TX347" fmla="*/ 2287 w 2568"/>
              <a:gd name="TY347" fmla="*/ 364 h 2983"/>
              <a:gd name="TX348" fmla="*/ 2287 w 2568"/>
              <a:gd name="TY348" fmla="*/ 364 h 2983"/>
              <a:gd name="TX349" fmla="*/ 2280 w 2568"/>
              <a:gd name="TY349" fmla="*/ 357 h 2983"/>
              <a:gd name="TX350" fmla="*/ 2273 w 2568"/>
              <a:gd name="TY350" fmla="*/ 351 h 2983"/>
              <a:gd name="TX351" fmla="*/ 2265 w 2568"/>
              <a:gd name="TY351" fmla="*/ 344 h 2983"/>
              <a:gd name="TX352" fmla="*/ 2260 w 2568"/>
              <a:gd name="TY352" fmla="*/ 338 h 2983"/>
              <a:gd name="TX353" fmla="*/ 2260 w 2568"/>
              <a:gd name="TY353" fmla="*/ 338 h 2983"/>
              <a:gd name="TX354" fmla="*/ 2248 w 2568"/>
              <a:gd name="TY354" fmla="*/ 323 h 2983"/>
              <a:gd name="TX355" fmla="*/ 2236 w 2568"/>
              <a:gd name="TY355" fmla="*/ 309 h 2983"/>
              <a:gd name="TX356" fmla="*/ 2223 w 2568"/>
              <a:gd name="TY356" fmla="*/ 296 h 2983"/>
              <a:gd name="TX357" fmla="*/ 2209 w 2568"/>
              <a:gd name="TY357" fmla="*/ 283 h 2983"/>
              <a:gd name="TX358" fmla="*/ 2180 w 2568"/>
              <a:gd name="TY358" fmla="*/ 258 h 2983"/>
              <a:gd name="TX359" fmla="*/ 2151 w 2568"/>
              <a:gd name="TY359" fmla="*/ 234 h 2983"/>
              <a:gd name="TX360" fmla="*/ 2151 w 2568"/>
              <a:gd name="TY360" fmla="*/ 234 h 2983"/>
              <a:gd name="TX361" fmla="*/ 2131 w 2568"/>
              <a:gd name="TY361" fmla="*/ 216 h 2983"/>
              <a:gd name="TX362" fmla="*/ 2111 w 2568"/>
              <a:gd name="TY362" fmla="*/ 200 h 2983"/>
              <a:gd name="TX363" fmla="*/ 2111 w 2568"/>
              <a:gd name="TY363" fmla="*/ 200 h 2983"/>
              <a:gd name="TX364" fmla="*/ 2094 w 2568"/>
              <a:gd name="TY364" fmla="*/ 187 h 2983"/>
              <a:gd name="TX365" fmla="*/ 2075 w 2568"/>
              <a:gd name="TY365" fmla="*/ 175 h 2983"/>
              <a:gd name="TX366" fmla="*/ 2038 w 2568"/>
              <a:gd name="TY366" fmla="*/ 151 h 2983"/>
              <a:gd name="TX367" fmla="*/ 2001 w 2568"/>
              <a:gd name="TY367" fmla="*/ 130 h 2983"/>
              <a:gd name="TX368" fmla="*/ 1960 w 2568"/>
              <a:gd name="TY368" fmla="*/ 110 h 2983"/>
              <a:gd name="TX369" fmla="*/ 1960 w 2568"/>
              <a:gd name="TY369" fmla="*/ 110 h 2983"/>
              <a:gd name="TX370" fmla="*/ 1942 w 2568"/>
              <a:gd name="TY370" fmla="*/ 99 h 2983"/>
              <a:gd name="TX371" fmla="*/ 1932 w 2568"/>
              <a:gd name="TY371" fmla="*/ 95 h 2983"/>
              <a:gd name="TX372" fmla="*/ 1923 w 2568"/>
              <a:gd name="TY372" fmla="*/ 91 h 2983"/>
              <a:gd name="TX373" fmla="*/ 1923 w 2568"/>
              <a:gd name="TY373" fmla="*/ 91 h 2983"/>
              <a:gd name="TX374" fmla="*/ 1889 w 2568"/>
              <a:gd name="TY374" fmla="*/ 78 h 2983"/>
              <a:gd name="TX375" fmla="*/ 1855 w 2568"/>
              <a:gd name="TY375" fmla="*/ 67 h 2983"/>
              <a:gd name="TX376" fmla="*/ 1821 w 2568"/>
              <a:gd name="TY376" fmla="*/ 58 h 2983"/>
              <a:gd name="TX377" fmla="*/ 1785 w 2568"/>
              <a:gd name="TY377" fmla="*/ 48 h 2983"/>
              <a:gd name="TX378" fmla="*/ 1750 w 2568"/>
              <a:gd name="TY378" fmla="*/ 40 h 2983"/>
              <a:gd name="TX379" fmla="*/ 1712 w 2568"/>
              <a:gd name="TY379" fmla="*/ 33 h 2983"/>
              <a:gd name="TX380" fmla="*/ 1674 w 2568"/>
              <a:gd name="TY380" fmla="*/ 26 h 2983"/>
              <a:gd name="TX381" fmla="*/ 1636 w 2568"/>
              <a:gd name="TY381" fmla="*/ 20 h 2983"/>
              <a:gd name="TX382" fmla="*/ 1596 w 2568"/>
              <a:gd name="TY382" fmla="*/ 15 h 2983"/>
              <a:gd name="TX383" fmla="*/ 1556 w 2568"/>
              <a:gd name="TY383" fmla="*/ 12 h 2983"/>
              <a:gd name="TX384" fmla="*/ 1516 w 2568"/>
              <a:gd name="TY384" fmla="*/ 8 h 2983"/>
              <a:gd name="TX385" fmla="*/ 1474 w 2568"/>
              <a:gd name="TY385" fmla="*/ 5 h 2983"/>
              <a:gd name="TX386" fmla="*/ 1388 w 2568"/>
              <a:gd name="TY386" fmla="*/ 1 h 2983"/>
              <a:gd name="TX387" fmla="*/ 1301 w 2568"/>
              <a:gd name="TY387" fmla="*/ 0 h 2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</a:cxnLst>
            <a:rect l="l" t="t" r="r" b="b"/>
            <a:pathLst>
              <a:path w="2568" h="2983">
                <a:moveTo>
                  <a:pt x="1301" y="0"/>
                </a:moveTo>
                <a:lnTo>
                  <a:pt x="1301" y="0"/>
                </a:lnTo>
                <a:lnTo>
                  <a:pt x="1281" y="1"/>
                </a:lnTo>
                <a:lnTo>
                  <a:pt x="1281" y="1"/>
                </a:lnTo>
                <a:lnTo>
                  <a:pt x="1146" y="7"/>
                </a:lnTo>
                <a:lnTo>
                  <a:pt x="1146" y="7"/>
                </a:lnTo>
                <a:lnTo>
                  <a:pt x="1096" y="17"/>
                </a:lnTo>
                <a:lnTo>
                  <a:pt x="1049" y="25"/>
                </a:lnTo>
                <a:lnTo>
                  <a:pt x="1001" y="35"/>
                </a:lnTo>
                <a:lnTo>
                  <a:pt x="958" y="47"/>
                </a:lnTo>
                <a:lnTo>
                  <a:pt x="958" y="47"/>
                </a:lnTo>
                <a:lnTo>
                  <a:pt x="931" y="54"/>
                </a:lnTo>
                <a:lnTo>
                  <a:pt x="918" y="58"/>
                </a:lnTo>
                <a:lnTo>
                  <a:pt x="905" y="63"/>
                </a:lnTo>
                <a:lnTo>
                  <a:pt x="905" y="63"/>
                </a:lnTo>
                <a:lnTo>
                  <a:pt x="868" y="79"/>
                </a:lnTo>
                <a:lnTo>
                  <a:pt x="831" y="96"/>
                </a:lnTo>
                <a:lnTo>
                  <a:pt x="797" y="112"/>
                </a:lnTo>
                <a:lnTo>
                  <a:pt x="763" y="130"/>
                </a:lnTo>
                <a:lnTo>
                  <a:pt x="730" y="148"/>
                </a:lnTo>
                <a:lnTo>
                  <a:pt x="696" y="167"/>
                </a:lnTo>
                <a:lnTo>
                  <a:pt x="665" y="187"/>
                </a:lnTo>
                <a:lnTo>
                  <a:pt x="633" y="207"/>
                </a:lnTo>
                <a:lnTo>
                  <a:pt x="633" y="207"/>
                </a:lnTo>
                <a:lnTo>
                  <a:pt x="614" y="221"/>
                </a:lnTo>
                <a:lnTo>
                  <a:pt x="595" y="236"/>
                </a:lnTo>
                <a:lnTo>
                  <a:pt x="576" y="253"/>
                </a:lnTo>
                <a:lnTo>
                  <a:pt x="558" y="268"/>
                </a:lnTo>
                <a:lnTo>
                  <a:pt x="558" y="268"/>
                </a:lnTo>
                <a:lnTo>
                  <a:pt x="529" y="292"/>
                </a:lnTo>
                <a:lnTo>
                  <a:pt x="500" y="320"/>
                </a:lnTo>
                <a:lnTo>
                  <a:pt x="487" y="335"/>
                </a:lnTo>
                <a:lnTo>
                  <a:pt x="474" y="350"/>
                </a:lnTo>
                <a:lnTo>
                  <a:pt x="461" y="365"/>
                </a:lnTo>
                <a:lnTo>
                  <a:pt x="450" y="381"/>
                </a:lnTo>
                <a:lnTo>
                  <a:pt x="450" y="381"/>
                </a:lnTo>
                <a:lnTo>
                  <a:pt x="433" y="407"/>
                </a:lnTo>
                <a:lnTo>
                  <a:pt x="416" y="434"/>
                </a:lnTo>
                <a:lnTo>
                  <a:pt x="400" y="462"/>
                </a:lnTo>
                <a:lnTo>
                  <a:pt x="384" y="491"/>
                </a:lnTo>
                <a:lnTo>
                  <a:pt x="384" y="491"/>
                </a:lnTo>
                <a:lnTo>
                  <a:pt x="377" y="505"/>
                </a:lnTo>
                <a:lnTo>
                  <a:pt x="372" y="518"/>
                </a:lnTo>
                <a:lnTo>
                  <a:pt x="362" y="546"/>
                </a:lnTo>
                <a:lnTo>
                  <a:pt x="362" y="546"/>
                </a:lnTo>
                <a:lnTo>
                  <a:pt x="354" y="568"/>
                </a:lnTo>
                <a:lnTo>
                  <a:pt x="344" y="588"/>
                </a:lnTo>
                <a:lnTo>
                  <a:pt x="344" y="588"/>
                </a:lnTo>
                <a:lnTo>
                  <a:pt x="339" y="601"/>
                </a:lnTo>
                <a:lnTo>
                  <a:pt x="336" y="614"/>
                </a:lnTo>
                <a:lnTo>
                  <a:pt x="332" y="627"/>
                </a:lnTo>
                <a:lnTo>
                  <a:pt x="328" y="640"/>
                </a:lnTo>
                <a:lnTo>
                  <a:pt x="328" y="640"/>
                </a:lnTo>
                <a:lnTo>
                  <a:pt x="315" y="676"/>
                </a:lnTo>
                <a:lnTo>
                  <a:pt x="303" y="714"/>
                </a:lnTo>
                <a:lnTo>
                  <a:pt x="292" y="753"/>
                </a:lnTo>
                <a:lnTo>
                  <a:pt x="281" y="793"/>
                </a:lnTo>
                <a:lnTo>
                  <a:pt x="281" y="793"/>
                </a:lnTo>
                <a:lnTo>
                  <a:pt x="277" y="810"/>
                </a:lnTo>
                <a:lnTo>
                  <a:pt x="272" y="826"/>
                </a:lnTo>
                <a:lnTo>
                  <a:pt x="259" y="861"/>
                </a:lnTo>
                <a:lnTo>
                  <a:pt x="247" y="894"/>
                </a:lnTo>
                <a:lnTo>
                  <a:pt x="236" y="928"/>
                </a:lnTo>
                <a:lnTo>
                  <a:pt x="236" y="928"/>
                </a:lnTo>
                <a:lnTo>
                  <a:pt x="232" y="946"/>
                </a:lnTo>
                <a:lnTo>
                  <a:pt x="228" y="966"/>
                </a:lnTo>
                <a:lnTo>
                  <a:pt x="225" y="988"/>
                </a:lnTo>
                <a:lnTo>
                  <a:pt x="222" y="1013"/>
                </a:lnTo>
                <a:lnTo>
                  <a:pt x="222" y="1037"/>
                </a:lnTo>
                <a:lnTo>
                  <a:pt x="222" y="1061"/>
                </a:lnTo>
                <a:lnTo>
                  <a:pt x="225" y="1082"/>
                </a:lnTo>
                <a:lnTo>
                  <a:pt x="227" y="1091"/>
                </a:lnTo>
                <a:lnTo>
                  <a:pt x="231" y="1100"/>
                </a:lnTo>
                <a:lnTo>
                  <a:pt x="231" y="1100"/>
                </a:lnTo>
                <a:lnTo>
                  <a:pt x="236" y="1116"/>
                </a:lnTo>
                <a:lnTo>
                  <a:pt x="245" y="1134"/>
                </a:lnTo>
                <a:lnTo>
                  <a:pt x="253" y="1152"/>
                </a:lnTo>
                <a:lnTo>
                  <a:pt x="260" y="1171"/>
                </a:lnTo>
                <a:lnTo>
                  <a:pt x="265" y="1191"/>
                </a:lnTo>
                <a:lnTo>
                  <a:pt x="267" y="1201"/>
                </a:lnTo>
                <a:lnTo>
                  <a:pt x="268" y="1211"/>
                </a:lnTo>
                <a:lnTo>
                  <a:pt x="268" y="1221"/>
                </a:lnTo>
                <a:lnTo>
                  <a:pt x="267" y="1232"/>
                </a:lnTo>
                <a:lnTo>
                  <a:pt x="265" y="1243"/>
                </a:lnTo>
                <a:lnTo>
                  <a:pt x="261" y="1253"/>
                </a:lnTo>
                <a:lnTo>
                  <a:pt x="261" y="1253"/>
                </a:lnTo>
                <a:lnTo>
                  <a:pt x="254" y="1270"/>
                </a:lnTo>
                <a:lnTo>
                  <a:pt x="245" y="1286"/>
                </a:lnTo>
                <a:lnTo>
                  <a:pt x="234" y="1302"/>
                </a:lnTo>
                <a:lnTo>
                  <a:pt x="222" y="1317"/>
                </a:lnTo>
                <a:lnTo>
                  <a:pt x="199" y="1348"/>
                </a:lnTo>
                <a:lnTo>
                  <a:pt x="187" y="1362"/>
                </a:lnTo>
                <a:lnTo>
                  <a:pt x="176" y="1377"/>
                </a:lnTo>
                <a:lnTo>
                  <a:pt x="176" y="1377"/>
                </a:lnTo>
                <a:lnTo>
                  <a:pt x="119" y="1471"/>
                </a:lnTo>
                <a:lnTo>
                  <a:pt x="90" y="1517"/>
                </a:lnTo>
                <a:lnTo>
                  <a:pt x="60" y="1563"/>
                </a:lnTo>
                <a:lnTo>
                  <a:pt x="60" y="1563"/>
                </a:lnTo>
                <a:lnTo>
                  <a:pt x="50" y="1577"/>
                </a:lnTo>
                <a:lnTo>
                  <a:pt x="37" y="1594"/>
                </a:lnTo>
                <a:lnTo>
                  <a:pt x="25" y="1610"/>
                </a:lnTo>
                <a:lnTo>
                  <a:pt x="13" y="1628"/>
                </a:lnTo>
                <a:lnTo>
                  <a:pt x="8" y="1638"/>
                </a:lnTo>
                <a:lnTo>
                  <a:pt x="5" y="1648"/>
                </a:lnTo>
                <a:lnTo>
                  <a:pt x="2" y="1659"/>
                </a:lnTo>
                <a:lnTo>
                  <a:pt x="0" y="1670"/>
                </a:lnTo>
                <a:lnTo>
                  <a:pt x="0" y="1681"/>
                </a:lnTo>
                <a:lnTo>
                  <a:pt x="1" y="1693"/>
                </a:lnTo>
                <a:lnTo>
                  <a:pt x="4" y="1706"/>
                </a:lnTo>
                <a:lnTo>
                  <a:pt x="8" y="1719"/>
                </a:lnTo>
                <a:lnTo>
                  <a:pt x="8" y="1719"/>
                </a:lnTo>
                <a:lnTo>
                  <a:pt x="11" y="1725"/>
                </a:lnTo>
                <a:lnTo>
                  <a:pt x="14" y="1731"/>
                </a:lnTo>
                <a:lnTo>
                  <a:pt x="24" y="1743"/>
                </a:lnTo>
                <a:lnTo>
                  <a:pt x="35" y="1755"/>
                </a:lnTo>
                <a:lnTo>
                  <a:pt x="50" y="1765"/>
                </a:lnTo>
                <a:lnTo>
                  <a:pt x="64" y="1776"/>
                </a:lnTo>
                <a:lnTo>
                  <a:pt x="79" y="1784"/>
                </a:lnTo>
                <a:lnTo>
                  <a:pt x="93" y="1791"/>
                </a:lnTo>
                <a:lnTo>
                  <a:pt x="106" y="1797"/>
                </a:lnTo>
                <a:lnTo>
                  <a:pt x="106" y="1797"/>
                </a:lnTo>
                <a:lnTo>
                  <a:pt x="117" y="1801"/>
                </a:lnTo>
                <a:lnTo>
                  <a:pt x="128" y="1803"/>
                </a:lnTo>
                <a:lnTo>
                  <a:pt x="150" y="1808"/>
                </a:lnTo>
                <a:lnTo>
                  <a:pt x="161" y="1811"/>
                </a:lnTo>
                <a:lnTo>
                  <a:pt x="169" y="1816"/>
                </a:lnTo>
                <a:lnTo>
                  <a:pt x="174" y="1820"/>
                </a:lnTo>
                <a:lnTo>
                  <a:pt x="176" y="1823"/>
                </a:lnTo>
                <a:lnTo>
                  <a:pt x="180" y="1827"/>
                </a:lnTo>
                <a:lnTo>
                  <a:pt x="182" y="1832"/>
                </a:lnTo>
                <a:lnTo>
                  <a:pt x="182" y="1832"/>
                </a:lnTo>
                <a:lnTo>
                  <a:pt x="183" y="1839"/>
                </a:lnTo>
                <a:lnTo>
                  <a:pt x="183" y="1848"/>
                </a:lnTo>
                <a:lnTo>
                  <a:pt x="183" y="1858"/>
                </a:lnTo>
                <a:lnTo>
                  <a:pt x="182" y="1867"/>
                </a:lnTo>
                <a:lnTo>
                  <a:pt x="179" y="1886"/>
                </a:lnTo>
                <a:lnTo>
                  <a:pt x="175" y="1899"/>
                </a:lnTo>
                <a:lnTo>
                  <a:pt x="175" y="1899"/>
                </a:lnTo>
                <a:lnTo>
                  <a:pt x="170" y="1911"/>
                </a:lnTo>
                <a:lnTo>
                  <a:pt x="166" y="1928"/>
                </a:lnTo>
                <a:lnTo>
                  <a:pt x="162" y="1946"/>
                </a:lnTo>
                <a:lnTo>
                  <a:pt x="162" y="1954"/>
                </a:lnTo>
                <a:lnTo>
                  <a:pt x="162" y="1959"/>
                </a:lnTo>
                <a:lnTo>
                  <a:pt x="162" y="1959"/>
                </a:lnTo>
                <a:lnTo>
                  <a:pt x="164" y="1973"/>
                </a:lnTo>
                <a:lnTo>
                  <a:pt x="168" y="1985"/>
                </a:lnTo>
                <a:lnTo>
                  <a:pt x="173" y="1996"/>
                </a:lnTo>
                <a:lnTo>
                  <a:pt x="179" y="2004"/>
                </a:lnTo>
                <a:lnTo>
                  <a:pt x="186" y="2011"/>
                </a:lnTo>
                <a:lnTo>
                  <a:pt x="193" y="2018"/>
                </a:lnTo>
                <a:lnTo>
                  <a:pt x="210" y="2033"/>
                </a:lnTo>
                <a:lnTo>
                  <a:pt x="210" y="2033"/>
                </a:lnTo>
                <a:lnTo>
                  <a:pt x="219" y="2041"/>
                </a:lnTo>
                <a:lnTo>
                  <a:pt x="222" y="2044"/>
                </a:lnTo>
                <a:lnTo>
                  <a:pt x="227" y="2048"/>
                </a:lnTo>
                <a:lnTo>
                  <a:pt x="227" y="2048"/>
                </a:lnTo>
                <a:lnTo>
                  <a:pt x="228" y="2053"/>
                </a:lnTo>
                <a:lnTo>
                  <a:pt x="228" y="2053"/>
                </a:lnTo>
                <a:lnTo>
                  <a:pt x="222" y="2057"/>
                </a:lnTo>
                <a:lnTo>
                  <a:pt x="215" y="2064"/>
                </a:lnTo>
                <a:lnTo>
                  <a:pt x="210" y="2074"/>
                </a:lnTo>
                <a:lnTo>
                  <a:pt x="206" y="2085"/>
                </a:lnTo>
                <a:lnTo>
                  <a:pt x="202" y="2096"/>
                </a:lnTo>
                <a:lnTo>
                  <a:pt x="200" y="2108"/>
                </a:lnTo>
                <a:lnTo>
                  <a:pt x="200" y="2120"/>
                </a:lnTo>
                <a:lnTo>
                  <a:pt x="202" y="2132"/>
                </a:lnTo>
                <a:lnTo>
                  <a:pt x="202" y="2132"/>
                </a:lnTo>
                <a:lnTo>
                  <a:pt x="207" y="2142"/>
                </a:lnTo>
                <a:lnTo>
                  <a:pt x="214" y="2151"/>
                </a:lnTo>
                <a:lnTo>
                  <a:pt x="220" y="2158"/>
                </a:lnTo>
                <a:lnTo>
                  <a:pt x="227" y="2166"/>
                </a:lnTo>
                <a:lnTo>
                  <a:pt x="227" y="2166"/>
                </a:lnTo>
                <a:lnTo>
                  <a:pt x="236" y="2182"/>
                </a:lnTo>
                <a:lnTo>
                  <a:pt x="247" y="2199"/>
                </a:lnTo>
                <a:lnTo>
                  <a:pt x="257" y="2219"/>
                </a:lnTo>
                <a:lnTo>
                  <a:pt x="259" y="2229"/>
                </a:lnTo>
                <a:lnTo>
                  <a:pt x="261" y="2238"/>
                </a:lnTo>
                <a:lnTo>
                  <a:pt x="261" y="2238"/>
                </a:lnTo>
                <a:lnTo>
                  <a:pt x="261" y="2243"/>
                </a:lnTo>
                <a:lnTo>
                  <a:pt x="260" y="2247"/>
                </a:lnTo>
                <a:lnTo>
                  <a:pt x="258" y="2250"/>
                </a:lnTo>
                <a:lnTo>
                  <a:pt x="257" y="2254"/>
                </a:lnTo>
                <a:lnTo>
                  <a:pt x="257" y="2254"/>
                </a:lnTo>
                <a:lnTo>
                  <a:pt x="248" y="2283"/>
                </a:lnTo>
                <a:lnTo>
                  <a:pt x="242" y="2313"/>
                </a:lnTo>
                <a:lnTo>
                  <a:pt x="242" y="2313"/>
                </a:lnTo>
                <a:lnTo>
                  <a:pt x="239" y="2339"/>
                </a:lnTo>
                <a:lnTo>
                  <a:pt x="238" y="2365"/>
                </a:lnTo>
                <a:lnTo>
                  <a:pt x="239" y="2390"/>
                </a:lnTo>
                <a:lnTo>
                  <a:pt x="241" y="2414"/>
                </a:lnTo>
                <a:lnTo>
                  <a:pt x="246" y="2438"/>
                </a:lnTo>
                <a:lnTo>
                  <a:pt x="252" y="2459"/>
                </a:lnTo>
                <a:lnTo>
                  <a:pt x="260" y="2478"/>
                </a:lnTo>
                <a:lnTo>
                  <a:pt x="271" y="2496"/>
                </a:lnTo>
                <a:lnTo>
                  <a:pt x="271" y="2496"/>
                </a:lnTo>
                <a:lnTo>
                  <a:pt x="283" y="2513"/>
                </a:lnTo>
                <a:lnTo>
                  <a:pt x="297" y="2528"/>
                </a:lnTo>
                <a:lnTo>
                  <a:pt x="312" y="2541"/>
                </a:lnTo>
                <a:lnTo>
                  <a:pt x="329" y="2554"/>
                </a:lnTo>
                <a:lnTo>
                  <a:pt x="348" y="2565"/>
                </a:lnTo>
                <a:lnTo>
                  <a:pt x="368" y="2574"/>
                </a:lnTo>
                <a:lnTo>
                  <a:pt x="389" y="2582"/>
                </a:lnTo>
                <a:lnTo>
                  <a:pt x="410" y="2588"/>
                </a:lnTo>
                <a:lnTo>
                  <a:pt x="410" y="2588"/>
                </a:lnTo>
                <a:lnTo>
                  <a:pt x="426" y="2591"/>
                </a:lnTo>
                <a:lnTo>
                  <a:pt x="442" y="2593"/>
                </a:lnTo>
                <a:lnTo>
                  <a:pt x="459" y="2594"/>
                </a:lnTo>
                <a:lnTo>
                  <a:pt x="478" y="2594"/>
                </a:lnTo>
                <a:lnTo>
                  <a:pt x="478" y="2594"/>
                </a:lnTo>
                <a:lnTo>
                  <a:pt x="500" y="2594"/>
                </a:lnTo>
                <a:lnTo>
                  <a:pt x="524" y="2593"/>
                </a:lnTo>
                <a:lnTo>
                  <a:pt x="572" y="2589"/>
                </a:lnTo>
                <a:lnTo>
                  <a:pt x="572" y="2589"/>
                </a:lnTo>
                <a:lnTo>
                  <a:pt x="621" y="2586"/>
                </a:lnTo>
                <a:lnTo>
                  <a:pt x="644" y="2585"/>
                </a:lnTo>
                <a:lnTo>
                  <a:pt x="667" y="2585"/>
                </a:lnTo>
                <a:lnTo>
                  <a:pt x="667" y="2585"/>
                </a:lnTo>
                <a:lnTo>
                  <a:pt x="689" y="2585"/>
                </a:lnTo>
                <a:lnTo>
                  <a:pt x="711" y="2587"/>
                </a:lnTo>
                <a:lnTo>
                  <a:pt x="731" y="2591"/>
                </a:lnTo>
                <a:lnTo>
                  <a:pt x="747" y="2595"/>
                </a:lnTo>
                <a:lnTo>
                  <a:pt x="756" y="2599"/>
                </a:lnTo>
                <a:lnTo>
                  <a:pt x="763" y="2602"/>
                </a:lnTo>
                <a:lnTo>
                  <a:pt x="770" y="2607"/>
                </a:lnTo>
                <a:lnTo>
                  <a:pt x="776" y="2612"/>
                </a:lnTo>
                <a:lnTo>
                  <a:pt x="782" y="2617"/>
                </a:lnTo>
                <a:lnTo>
                  <a:pt x="786" y="2624"/>
                </a:lnTo>
                <a:lnTo>
                  <a:pt x="790" y="2631"/>
                </a:lnTo>
                <a:lnTo>
                  <a:pt x="792" y="2638"/>
                </a:lnTo>
                <a:lnTo>
                  <a:pt x="792" y="2638"/>
                </a:lnTo>
                <a:lnTo>
                  <a:pt x="795" y="2656"/>
                </a:lnTo>
                <a:lnTo>
                  <a:pt x="798" y="2692"/>
                </a:lnTo>
                <a:lnTo>
                  <a:pt x="803" y="2741"/>
                </a:lnTo>
                <a:lnTo>
                  <a:pt x="809" y="2798"/>
                </a:lnTo>
                <a:lnTo>
                  <a:pt x="813" y="2827"/>
                </a:lnTo>
                <a:lnTo>
                  <a:pt x="818" y="2855"/>
                </a:lnTo>
                <a:lnTo>
                  <a:pt x="823" y="2884"/>
                </a:lnTo>
                <a:lnTo>
                  <a:pt x="829" y="2910"/>
                </a:lnTo>
                <a:lnTo>
                  <a:pt x="836" y="2932"/>
                </a:lnTo>
                <a:lnTo>
                  <a:pt x="844" y="2954"/>
                </a:lnTo>
                <a:lnTo>
                  <a:pt x="848" y="2962"/>
                </a:lnTo>
                <a:lnTo>
                  <a:pt x="853" y="2969"/>
                </a:lnTo>
                <a:lnTo>
                  <a:pt x="857" y="2976"/>
                </a:lnTo>
                <a:lnTo>
                  <a:pt x="863" y="2981"/>
                </a:lnTo>
                <a:lnTo>
                  <a:pt x="863" y="2981"/>
                </a:lnTo>
                <a:lnTo>
                  <a:pt x="884" y="2982"/>
                </a:lnTo>
                <a:lnTo>
                  <a:pt x="942" y="2982"/>
                </a:lnTo>
                <a:lnTo>
                  <a:pt x="1142" y="2982"/>
                </a:lnTo>
                <a:lnTo>
                  <a:pt x="1142" y="2982"/>
                </a:lnTo>
                <a:lnTo>
                  <a:pt x="1722" y="2982"/>
                </a:lnTo>
                <a:lnTo>
                  <a:pt x="1722" y="2982"/>
                </a:lnTo>
                <a:lnTo>
                  <a:pt x="2248" y="2981"/>
                </a:lnTo>
                <a:lnTo>
                  <a:pt x="2248" y="2981"/>
                </a:lnTo>
                <a:lnTo>
                  <a:pt x="2265" y="2981"/>
                </a:lnTo>
                <a:lnTo>
                  <a:pt x="2265" y="2981"/>
                </a:lnTo>
                <a:lnTo>
                  <a:pt x="2267" y="2978"/>
                </a:lnTo>
                <a:lnTo>
                  <a:pt x="2267" y="2975"/>
                </a:lnTo>
                <a:lnTo>
                  <a:pt x="2267" y="2975"/>
                </a:lnTo>
                <a:lnTo>
                  <a:pt x="2264" y="2968"/>
                </a:lnTo>
                <a:lnTo>
                  <a:pt x="2258" y="2952"/>
                </a:lnTo>
                <a:lnTo>
                  <a:pt x="2245" y="2902"/>
                </a:lnTo>
                <a:lnTo>
                  <a:pt x="2228" y="2832"/>
                </a:lnTo>
                <a:lnTo>
                  <a:pt x="2209" y="2753"/>
                </a:lnTo>
                <a:lnTo>
                  <a:pt x="2174" y="2602"/>
                </a:lnTo>
                <a:lnTo>
                  <a:pt x="2164" y="2553"/>
                </a:lnTo>
                <a:lnTo>
                  <a:pt x="2159" y="2530"/>
                </a:lnTo>
                <a:lnTo>
                  <a:pt x="2159" y="2530"/>
                </a:lnTo>
                <a:lnTo>
                  <a:pt x="2157" y="2510"/>
                </a:lnTo>
                <a:lnTo>
                  <a:pt x="2154" y="2490"/>
                </a:lnTo>
                <a:lnTo>
                  <a:pt x="2153" y="2469"/>
                </a:lnTo>
                <a:lnTo>
                  <a:pt x="2153" y="2448"/>
                </a:lnTo>
                <a:lnTo>
                  <a:pt x="2154" y="2426"/>
                </a:lnTo>
                <a:lnTo>
                  <a:pt x="2156" y="2406"/>
                </a:lnTo>
                <a:lnTo>
                  <a:pt x="2160" y="2367"/>
                </a:lnTo>
                <a:lnTo>
                  <a:pt x="2160" y="2367"/>
                </a:lnTo>
                <a:lnTo>
                  <a:pt x="2160" y="2339"/>
                </a:lnTo>
                <a:lnTo>
                  <a:pt x="2160" y="2339"/>
                </a:lnTo>
                <a:lnTo>
                  <a:pt x="2169" y="2286"/>
                </a:lnTo>
                <a:lnTo>
                  <a:pt x="2173" y="2260"/>
                </a:lnTo>
                <a:lnTo>
                  <a:pt x="2179" y="2235"/>
                </a:lnTo>
                <a:lnTo>
                  <a:pt x="2179" y="2235"/>
                </a:lnTo>
                <a:lnTo>
                  <a:pt x="2180" y="2217"/>
                </a:lnTo>
                <a:lnTo>
                  <a:pt x="2180" y="2217"/>
                </a:lnTo>
                <a:lnTo>
                  <a:pt x="2190" y="2176"/>
                </a:lnTo>
                <a:lnTo>
                  <a:pt x="2200" y="2132"/>
                </a:lnTo>
                <a:lnTo>
                  <a:pt x="2200" y="2132"/>
                </a:lnTo>
                <a:lnTo>
                  <a:pt x="2209" y="2105"/>
                </a:lnTo>
                <a:lnTo>
                  <a:pt x="2217" y="2076"/>
                </a:lnTo>
                <a:lnTo>
                  <a:pt x="2226" y="2049"/>
                </a:lnTo>
                <a:lnTo>
                  <a:pt x="2237" y="2021"/>
                </a:lnTo>
                <a:lnTo>
                  <a:pt x="2258" y="1968"/>
                </a:lnTo>
                <a:lnTo>
                  <a:pt x="2281" y="1917"/>
                </a:lnTo>
                <a:lnTo>
                  <a:pt x="2281" y="1917"/>
                </a:lnTo>
                <a:lnTo>
                  <a:pt x="2295" y="1888"/>
                </a:lnTo>
                <a:lnTo>
                  <a:pt x="2310" y="1860"/>
                </a:lnTo>
                <a:lnTo>
                  <a:pt x="2341" y="1804"/>
                </a:lnTo>
                <a:lnTo>
                  <a:pt x="2373" y="1750"/>
                </a:lnTo>
                <a:lnTo>
                  <a:pt x="2406" y="1698"/>
                </a:lnTo>
                <a:lnTo>
                  <a:pt x="2406" y="1698"/>
                </a:lnTo>
                <a:lnTo>
                  <a:pt x="2419" y="1675"/>
                </a:lnTo>
                <a:lnTo>
                  <a:pt x="2432" y="1653"/>
                </a:lnTo>
                <a:lnTo>
                  <a:pt x="2456" y="1606"/>
                </a:lnTo>
                <a:lnTo>
                  <a:pt x="2480" y="1557"/>
                </a:lnTo>
                <a:lnTo>
                  <a:pt x="2501" y="1508"/>
                </a:lnTo>
                <a:lnTo>
                  <a:pt x="2501" y="1508"/>
                </a:lnTo>
                <a:lnTo>
                  <a:pt x="2508" y="1486"/>
                </a:lnTo>
                <a:lnTo>
                  <a:pt x="2516" y="1465"/>
                </a:lnTo>
                <a:lnTo>
                  <a:pt x="2529" y="1420"/>
                </a:lnTo>
                <a:lnTo>
                  <a:pt x="2542" y="1373"/>
                </a:lnTo>
                <a:lnTo>
                  <a:pt x="2553" y="1327"/>
                </a:lnTo>
                <a:lnTo>
                  <a:pt x="2553" y="1327"/>
                </a:lnTo>
                <a:lnTo>
                  <a:pt x="2555" y="1301"/>
                </a:lnTo>
                <a:lnTo>
                  <a:pt x="2555" y="1301"/>
                </a:lnTo>
                <a:lnTo>
                  <a:pt x="2558" y="1278"/>
                </a:lnTo>
                <a:lnTo>
                  <a:pt x="2561" y="1255"/>
                </a:lnTo>
                <a:lnTo>
                  <a:pt x="2563" y="1231"/>
                </a:lnTo>
                <a:lnTo>
                  <a:pt x="2567" y="1210"/>
                </a:lnTo>
                <a:lnTo>
                  <a:pt x="2567" y="1210"/>
                </a:lnTo>
                <a:lnTo>
                  <a:pt x="2567" y="1168"/>
                </a:lnTo>
                <a:lnTo>
                  <a:pt x="2567" y="1168"/>
                </a:lnTo>
                <a:lnTo>
                  <a:pt x="2566" y="1116"/>
                </a:lnTo>
                <a:lnTo>
                  <a:pt x="2565" y="1091"/>
                </a:lnTo>
                <a:lnTo>
                  <a:pt x="2562" y="1068"/>
                </a:lnTo>
                <a:lnTo>
                  <a:pt x="2562" y="1068"/>
                </a:lnTo>
                <a:lnTo>
                  <a:pt x="2561" y="1031"/>
                </a:lnTo>
                <a:lnTo>
                  <a:pt x="2561" y="1031"/>
                </a:lnTo>
                <a:lnTo>
                  <a:pt x="2558" y="1003"/>
                </a:lnTo>
                <a:lnTo>
                  <a:pt x="2556" y="988"/>
                </a:lnTo>
                <a:lnTo>
                  <a:pt x="2554" y="973"/>
                </a:lnTo>
                <a:lnTo>
                  <a:pt x="2554" y="973"/>
                </a:lnTo>
                <a:lnTo>
                  <a:pt x="2540" y="905"/>
                </a:lnTo>
                <a:lnTo>
                  <a:pt x="2526" y="837"/>
                </a:lnTo>
                <a:lnTo>
                  <a:pt x="2517" y="805"/>
                </a:lnTo>
                <a:lnTo>
                  <a:pt x="2509" y="773"/>
                </a:lnTo>
                <a:lnTo>
                  <a:pt x="2500" y="743"/>
                </a:lnTo>
                <a:lnTo>
                  <a:pt x="2489" y="712"/>
                </a:lnTo>
                <a:lnTo>
                  <a:pt x="2489" y="712"/>
                </a:lnTo>
                <a:lnTo>
                  <a:pt x="2482" y="693"/>
                </a:lnTo>
                <a:lnTo>
                  <a:pt x="2475" y="673"/>
                </a:lnTo>
                <a:lnTo>
                  <a:pt x="2468" y="654"/>
                </a:lnTo>
                <a:lnTo>
                  <a:pt x="2459" y="636"/>
                </a:lnTo>
                <a:lnTo>
                  <a:pt x="2459" y="636"/>
                </a:lnTo>
                <a:lnTo>
                  <a:pt x="2435" y="588"/>
                </a:lnTo>
                <a:lnTo>
                  <a:pt x="2409" y="540"/>
                </a:lnTo>
                <a:lnTo>
                  <a:pt x="2381" y="494"/>
                </a:lnTo>
                <a:lnTo>
                  <a:pt x="2354" y="450"/>
                </a:lnTo>
                <a:lnTo>
                  <a:pt x="2354" y="450"/>
                </a:lnTo>
                <a:lnTo>
                  <a:pt x="2287" y="364"/>
                </a:lnTo>
                <a:lnTo>
                  <a:pt x="2287" y="364"/>
                </a:lnTo>
                <a:lnTo>
                  <a:pt x="2280" y="357"/>
                </a:lnTo>
                <a:lnTo>
                  <a:pt x="2273" y="351"/>
                </a:lnTo>
                <a:lnTo>
                  <a:pt x="2265" y="344"/>
                </a:lnTo>
                <a:lnTo>
                  <a:pt x="2260" y="338"/>
                </a:lnTo>
                <a:lnTo>
                  <a:pt x="2260" y="338"/>
                </a:lnTo>
                <a:lnTo>
                  <a:pt x="2248" y="323"/>
                </a:lnTo>
                <a:lnTo>
                  <a:pt x="2236" y="309"/>
                </a:lnTo>
                <a:lnTo>
                  <a:pt x="2223" y="296"/>
                </a:lnTo>
                <a:lnTo>
                  <a:pt x="2209" y="283"/>
                </a:lnTo>
                <a:lnTo>
                  <a:pt x="2180" y="258"/>
                </a:lnTo>
                <a:lnTo>
                  <a:pt x="2151" y="234"/>
                </a:lnTo>
                <a:lnTo>
                  <a:pt x="2151" y="234"/>
                </a:lnTo>
                <a:lnTo>
                  <a:pt x="2131" y="216"/>
                </a:lnTo>
                <a:lnTo>
                  <a:pt x="2111" y="200"/>
                </a:lnTo>
                <a:lnTo>
                  <a:pt x="2111" y="200"/>
                </a:lnTo>
                <a:lnTo>
                  <a:pt x="2094" y="187"/>
                </a:lnTo>
                <a:lnTo>
                  <a:pt x="2075" y="175"/>
                </a:lnTo>
                <a:lnTo>
                  <a:pt x="2038" y="151"/>
                </a:lnTo>
                <a:lnTo>
                  <a:pt x="2001" y="130"/>
                </a:lnTo>
                <a:lnTo>
                  <a:pt x="1960" y="110"/>
                </a:lnTo>
                <a:lnTo>
                  <a:pt x="1960" y="110"/>
                </a:lnTo>
                <a:lnTo>
                  <a:pt x="1942" y="99"/>
                </a:lnTo>
                <a:lnTo>
                  <a:pt x="1932" y="95"/>
                </a:lnTo>
                <a:lnTo>
                  <a:pt x="1923" y="91"/>
                </a:lnTo>
                <a:lnTo>
                  <a:pt x="1923" y="91"/>
                </a:lnTo>
                <a:lnTo>
                  <a:pt x="1889" y="78"/>
                </a:lnTo>
                <a:lnTo>
                  <a:pt x="1855" y="67"/>
                </a:lnTo>
                <a:lnTo>
                  <a:pt x="1821" y="58"/>
                </a:lnTo>
                <a:lnTo>
                  <a:pt x="1785" y="48"/>
                </a:lnTo>
                <a:lnTo>
                  <a:pt x="1750" y="40"/>
                </a:lnTo>
                <a:lnTo>
                  <a:pt x="1712" y="33"/>
                </a:lnTo>
                <a:lnTo>
                  <a:pt x="1674" y="26"/>
                </a:lnTo>
                <a:lnTo>
                  <a:pt x="1636" y="20"/>
                </a:lnTo>
                <a:lnTo>
                  <a:pt x="1596" y="15"/>
                </a:lnTo>
                <a:lnTo>
                  <a:pt x="1556" y="12"/>
                </a:lnTo>
                <a:lnTo>
                  <a:pt x="1516" y="8"/>
                </a:lnTo>
                <a:lnTo>
                  <a:pt x="1474" y="5"/>
                </a:lnTo>
                <a:lnTo>
                  <a:pt x="1388" y="1"/>
                </a:lnTo>
                <a:lnTo>
                  <a:pt x="1301" y="0"/>
                </a:lnTo>
                <a:close/>
              </a:path>
            </a:pathLst>
          </a:custGeom>
          <a:solidFill>
            <a:schemeClr val="bg1">
              <a:lumMod val="65000"/>
              <a:alpha val="34932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046980" y="3021965"/>
            <a:ext cx="487045" cy="487045"/>
          </a:xfrm>
          <a:prstGeom prst="ellipse">
            <a:avLst/>
          </a:prstGeom>
          <a:solidFill>
            <a:srgbClr val="319FB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568440" y="2477770"/>
            <a:ext cx="753110" cy="7531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7924800" y="3767455"/>
            <a:ext cx="563245" cy="563245"/>
          </a:xfrm>
          <a:prstGeom prst="ellipse">
            <a:avLst/>
          </a:prstGeom>
          <a:solidFill>
            <a:srgbClr val="2755A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7098030" y="4428490"/>
            <a:ext cx="422910" cy="4229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619750" y="4288155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5785485" y="1724660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chltn/AppData/Roaming/PolarisOffice/ETemp/22964_10060208/fImage303011356124.png"/>
          <p:cNvPicPr>
            <a:picLocks noChangeAspect="1"/>
          </p:cNvPicPr>
          <p:nvPr/>
        </p:nvPicPr>
        <p:blipFill rotWithShape="1">
          <a:blip r:embed="rId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9850" y="3137535"/>
            <a:ext cx="273050" cy="236855"/>
          </a:xfrm>
          <a:prstGeom prst="rect">
            <a:avLst/>
          </a:prstGeom>
          <a:noFill/>
        </p:spPr>
      </p:pic>
      <p:pic>
        <p:nvPicPr>
          <p:cNvPr id="17" name="그림 16" descr="C:/Users/chltn/AppData/Roaming/PolarisOffice/ETemp/22964_10060208/fImage5482011363417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765" r="1891" b="75526"/>
          <a:stretch>
            <a:fillRect/>
          </a:stretch>
        </p:blipFill>
        <p:spPr>
          <a:xfrm>
            <a:off x="6752590" y="2587625"/>
            <a:ext cx="389255" cy="532130"/>
          </a:xfrm>
          <a:prstGeom prst="rect">
            <a:avLst/>
          </a:prstGeom>
          <a:noFill/>
        </p:spPr>
      </p:pic>
      <p:pic>
        <p:nvPicPr>
          <p:cNvPr id="19" name="그림 18" descr="C:/Users/chltn/AppData/Roaming/PolarisOffice/ETemp/22964_10060208/fImage5482011374480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28" r="86975"/>
          <a:stretch>
            <a:fillRect/>
          </a:stretch>
        </p:blipFill>
        <p:spPr>
          <a:xfrm rot="20760000">
            <a:off x="5946775" y="2766695"/>
            <a:ext cx="325120" cy="486410"/>
          </a:xfrm>
          <a:prstGeom prst="rect">
            <a:avLst/>
          </a:prstGeom>
          <a:noFill/>
        </p:spPr>
      </p:pic>
      <p:pic>
        <p:nvPicPr>
          <p:cNvPr id="20" name="그림 19" descr="C:/Users/chltn/AppData/Roaming/PolarisOffice/ETemp/22964_10060208/fImage5482011386998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92" t="76521" r="25210" b="2926"/>
          <a:stretch>
            <a:fillRect/>
          </a:stretch>
        </p:blipFill>
        <p:spPr>
          <a:xfrm>
            <a:off x="8007985" y="3886200"/>
            <a:ext cx="433705" cy="302260"/>
          </a:xfrm>
          <a:prstGeom prst="rect">
            <a:avLst/>
          </a:prstGeom>
          <a:noFill/>
        </p:spPr>
      </p:pic>
      <p:pic>
        <p:nvPicPr>
          <p:cNvPr id="21" name="그림 20" descr="C:/Users/chltn/AppData/Roaming/PolarisOffice/ETemp/22964_10060208/fImage275611392807.png"/>
          <p:cNvPicPr>
            <a:picLocks noChangeAspect="1"/>
          </p:cNvPicPr>
          <p:nvPr/>
        </p:nvPicPr>
        <p:blipFill rotWithShape="1">
          <a:blip r:embed="rId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8515" y="3373120"/>
            <a:ext cx="399415" cy="288925"/>
          </a:xfrm>
          <a:prstGeom prst="rect">
            <a:avLst/>
          </a:prstGeom>
          <a:noFill/>
        </p:spPr>
      </p:pic>
      <p:pic>
        <p:nvPicPr>
          <p:cNvPr id="22" name="그림 21" descr="C:/Users/chltn/AppData/Roaming/PolarisOffice/ETemp/22964_10060208/fImage1132911401307.png"/>
          <p:cNvPicPr>
            <a:picLocks noChangeAspect="1"/>
          </p:cNvPicPr>
          <p:nvPr/>
        </p:nvPicPr>
        <p:blipFill rotWithShape="1">
          <a:blip r:embed="rId8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9330" y="3470275"/>
            <a:ext cx="451485" cy="357505"/>
          </a:xfrm>
          <a:prstGeom prst="rect">
            <a:avLst/>
          </a:prstGeom>
          <a:noFill/>
        </p:spPr>
      </p:pic>
      <p:pic>
        <p:nvPicPr>
          <p:cNvPr id="23" name="그림 22" descr="C:/Users/chltn/AppData/Roaming/PolarisOffice/ETemp/22964_10060208/fImage425111418683.png"/>
          <p:cNvPicPr>
            <a:picLocks noChangeAspect="1"/>
          </p:cNvPicPr>
          <p:nvPr/>
        </p:nvPicPr>
        <p:blipFill rotWithShape="1">
          <a:blip r:embed="rId9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3640" y="4592320"/>
            <a:ext cx="294640" cy="254000"/>
          </a:xfrm>
          <a:prstGeom prst="rect">
            <a:avLst/>
          </a:prstGeom>
          <a:noFill/>
        </p:spPr>
      </p:pic>
      <p:pic>
        <p:nvPicPr>
          <p:cNvPr id="24" name="그림 23" descr="C:/Users/chltn/AppData/Roaming/PolarisOffice/ETemp/22964_10060208/fImage788411421717.png"/>
          <p:cNvPicPr>
            <a:picLocks noChangeAspect="1"/>
          </p:cNvPicPr>
          <p:nvPr/>
        </p:nvPicPr>
        <p:blipFill rotWithShape="1">
          <a:blip r:embed="rId10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4344035"/>
            <a:ext cx="225425" cy="279400"/>
          </a:xfrm>
          <a:prstGeom prst="rect">
            <a:avLst/>
          </a:prstGeom>
          <a:noFill/>
        </p:spPr>
      </p:pic>
      <p:pic>
        <p:nvPicPr>
          <p:cNvPr id="25" name="그림 24" descr="C:/Users/chltn/AppData/Roaming/PolarisOffice/ETemp/22964_10060208/fImage1191911438743.png"/>
          <p:cNvPicPr>
            <a:picLocks noChangeAspect="1"/>
          </p:cNvPicPr>
          <p:nvPr/>
        </p:nvPicPr>
        <p:blipFill rotWithShape="1">
          <a:blip r:embed="rId11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6870" y="5088255"/>
            <a:ext cx="375920" cy="363855"/>
          </a:xfrm>
          <a:prstGeom prst="rect">
            <a:avLst/>
          </a:prstGeom>
          <a:noFill/>
        </p:spPr>
      </p:pic>
      <p:pic>
        <p:nvPicPr>
          <p:cNvPr id="26" name="그림 25" descr="C:/Users/chltn/AppData/Roaming/PolarisOffice/ETemp/22964_10060208/fImage412011448047.png"/>
          <p:cNvPicPr>
            <a:picLocks noChangeAspect="1"/>
          </p:cNvPicPr>
          <p:nvPr/>
        </p:nvPicPr>
        <p:blipFill rotWithShape="1">
          <a:blip r:embed="rId12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4700" y="1805305"/>
            <a:ext cx="288925" cy="250190"/>
          </a:xfrm>
          <a:prstGeom prst="rect">
            <a:avLst/>
          </a:prstGeom>
          <a:noFill/>
        </p:spPr>
      </p:pic>
      <p:pic>
        <p:nvPicPr>
          <p:cNvPr id="27" name="그림 26" descr="C:/Users/chltn/AppData/Roaming/PolarisOffice/ETemp/22964_10060208/fImage508111456302.png"/>
          <p:cNvPicPr>
            <a:picLocks noChangeAspect="1"/>
          </p:cNvPicPr>
          <p:nvPr/>
        </p:nvPicPr>
        <p:blipFill rotWithShape="1">
          <a:blip r:embed="rId1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945" y="4535805"/>
            <a:ext cx="247014" cy="210820"/>
          </a:xfrm>
          <a:prstGeom prst="rect">
            <a:avLst/>
          </a:prstGeom>
          <a:noFill/>
        </p:spPr>
      </p:pic>
      <p:pic>
        <p:nvPicPr>
          <p:cNvPr id="28" name="그림 27" descr="C:/Users/chltn/AppData/Roaming/PolarisOffice/ETemp/22964_10060208/fImage1106311467306.png"/>
          <p:cNvPicPr>
            <a:picLocks noChangeAspect="1"/>
          </p:cNvPicPr>
          <p:nvPr/>
        </p:nvPicPr>
        <p:blipFill rotWithShape="1">
          <a:blip r:embed="rId14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9990" y="4100830"/>
            <a:ext cx="229235" cy="236220"/>
          </a:xfrm>
          <a:prstGeom prst="rect">
            <a:avLst/>
          </a:prstGeom>
          <a:noFill/>
        </p:spPr>
      </p:pic>
      <p:pic>
        <p:nvPicPr>
          <p:cNvPr id="29" name="그림 28" descr="C:/Users/chltn/AppData/Roaming/PolarisOffice/ETemp/22964_10060208/fImage79361147112.png"/>
          <p:cNvPicPr>
            <a:picLocks noChangeAspect="1"/>
          </p:cNvPicPr>
          <p:nvPr/>
        </p:nvPicPr>
        <p:blipFill rotWithShape="1">
          <a:blip r:embed="rId1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7180" y="3908425"/>
            <a:ext cx="362585" cy="367030"/>
          </a:xfrm>
          <a:prstGeom prst="rect">
            <a:avLst/>
          </a:prstGeom>
          <a:noFill/>
        </p:spPr>
      </p:pic>
      <p:pic>
        <p:nvPicPr>
          <p:cNvPr id="30" name="그림 29" descr="C:/Users/chltn/AppData/Roaming/PolarisOffice/ETemp/22964_10060208/fImage6136011482510.png"/>
          <p:cNvPicPr>
            <a:picLocks noChangeAspect="1"/>
          </p:cNvPicPr>
          <p:nvPr/>
        </p:nvPicPr>
        <p:blipFill rotWithShape="1">
          <a:blip r:embed="rId1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69" t="71437" r="27116" b="2613"/>
          <a:stretch>
            <a:fillRect/>
          </a:stretch>
        </p:blipFill>
        <p:spPr>
          <a:xfrm>
            <a:off x="7597140" y="2915285"/>
            <a:ext cx="308610" cy="255270"/>
          </a:xfrm>
          <a:prstGeom prst="rect">
            <a:avLst/>
          </a:prstGeom>
          <a:noFill/>
        </p:spPr>
      </p:pic>
      <p:pic>
        <p:nvPicPr>
          <p:cNvPr id="31" name="그림 30" descr="C:/Users/chltn/AppData/Roaming/PolarisOffice/ETemp/22964_10060208/fImage1028511498453.png"/>
          <p:cNvPicPr>
            <a:picLocks noChangeAspect="1"/>
          </p:cNvPicPr>
          <p:nvPr/>
        </p:nvPicPr>
        <p:blipFill rotWithShape="1">
          <a:blip r:embed="rId1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2305" y="3901440"/>
            <a:ext cx="279400" cy="230505"/>
          </a:xfrm>
          <a:prstGeom prst="rect">
            <a:avLst/>
          </a:prstGeom>
          <a:noFill/>
        </p:spPr>
      </p:pic>
      <p:sp>
        <p:nvSpPr>
          <p:cNvPr id="39" name="도형 38"/>
          <p:cNvSpPr>
            <a:spLocks/>
          </p:cNvSpPr>
          <p:nvPr/>
        </p:nvSpPr>
        <p:spPr>
          <a:xfrm>
            <a:off x="0" y="5827395"/>
            <a:ext cx="9144635" cy="5334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chltn/AppData/Roaming/PolarisOffice/ETemp/22964_10060208/fImage7019115139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title"/>
          </p:nvPr>
        </p:nvSpPr>
        <p:spPr>
          <a:xfrm>
            <a:off x="468630" y="222250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cxnSp>
        <p:nvCxnSpPr>
          <p:cNvPr id="33" name="도형 32"/>
          <p:cNvCxnSpPr>
            <a:endCxn id="8" idx="1"/>
          </p:cNvCxnSpPr>
          <p:nvPr/>
        </p:nvCxnSpPr>
        <p:spPr>
          <a:xfrm>
            <a:off x="0" y="0"/>
            <a:ext cx="445135" cy="381635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C:/Users/chltn/AppData/Roaming/PolarisOffice/ETemp/22964_10060208/fImage701911533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914639" y="-524510"/>
            <a:ext cx="1522095" cy="1494790"/>
            <a:chOff x="7914639" y="-524510"/>
            <a:chExt cx="1522095" cy="1494790"/>
          </a:xfrm>
        </p:grpSpPr>
        <p:pic>
          <p:nvPicPr>
            <p:cNvPr id="35" name="그림 34" descr="C:/Users/chltn/AppData/Roaming/PolarisOffice/ETemp/22964_10060208/fImage6081411548810.png"/>
            <p:cNvPicPr>
              <a:picLocks noChangeAspect="1"/>
            </p:cNvPicPr>
            <p:nvPr/>
          </p:nvPicPr>
          <p:blipFill rotWithShape="1"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colorTemperature colorTemp="61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7914639" y="-524510"/>
              <a:ext cx="1522095" cy="14947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7" name="도형 36"/>
            <p:cNvSpPr>
              <a:spLocks/>
            </p:cNvSpPr>
            <p:nvPr/>
          </p:nvSpPr>
          <p:spPr>
            <a:xfrm>
              <a:off x="8061325" y="-19050"/>
              <a:ext cx="179070" cy="179070"/>
            </a:xfrm>
            <a:prstGeom prst="ellipse">
              <a:avLst/>
            </a:prstGeom>
            <a:solidFill>
              <a:srgbClr val="319FB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8620125" y="-219075"/>
              <a:ext cx="276860" cy="276860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9118600" y="255270"/>
              <a:ext cx="207645" cy="207645"/>
            </a:xfrm>
            <a:prstGeom prst="ellipse">
              <a:avLst/>
            </a:prstGeom>
            <a:solidFill>
              <a:srgbClr val="2755A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8815070" y="497840"/>
              <a:ext cx="155575" cy="155575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>
              <a:off x="8271510" y="446405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>
              <a:off x="8332470" y="-495300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3" name="그림 42" descr="C:/Users/chltn/AppData/Roaming/PolarisOffice/ETemp/22964_10060208/fImage303011616034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98790" y="23495"/>
              <a:ext cx="100965" cy="87630"/>
            </a:xfrm>
            <a:prstGeom prst="rect">
              <a:avLst/>
            </a:prstGeom>
            <a:noFill/>
          </p:spPr>
        </p:pic>
        <p:pic>
          <p:nvPicPr>
            <p:cNvPr id="44" name="그림 43" descr="C:/Users/chltn/AppData/Roaming/PolarisOffice/ETemp/22964_10060208/fImage5482011626912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8688070" y="-178435"/>
              <a:ext cx="143510" cy="19558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11636455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8392160" y="-113030"/>
              <a:ext cx="120015" cy="17907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548201164973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9149080" y="298450"/>
              <a:ext cx="160020" cy="11176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275611651487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0470" y="109855"/>
              <a:ext cx="147320" cy="10668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1132911665933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36610" y="146050"/>
              <a:ext cx="166370" cy="13144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425111671971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08365" y="558165"/>
              <a:ext cx="108585" cy="939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788411685618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07070" y="466725"/>
              <a:ext cx="83185" cy="102870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1191911699333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70925" y="740410"/>
              <a:ext cx="138430" cy="13398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412011706509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57870" y="-465454"/>
              <a:ext cx="106680" cy="9207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508111714621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4915" y="537210"/>
              <a:ext cx="90805" cy="7810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1106311726065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6995" y="377190"/>
              <a:ext cx="84455" cy="8699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793611737740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49335" y="306705"/>
              <a:ext cx="133985" cy="135255"/>
            </a:xfrm>
            <a:prstGeom prst="rect">
              <a:avLst/>
            </a:prstGeom>
            <a:noFill/>
          </p:spPr>
        </p:pic>
        <p:pic>
          <p:nvPicPr>
            <p:cNvPr id="56" name="그림 55" descr="C:/Users/chltn/AppData/Roaming/PolarisOffice/ETemp/22964_10060208/fImage6136011742742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8997950" y="-57785"/>
              <a:ext cx="113665" cy="93980"/>
            </a:xfrm>
            <a:prstGeom prst="rect">
              <a:avLst/>
            </a:prstGeom>
            <a:noFill/>
          </p:spPr>
        </p:pic>
        <p:pic>
          <p:nvPicPr>
            <p:cNvPr id="57" name="그림 56" descr="C:/Users/chltn/AppData/Roaming/PolarisOffice/ETemp/22964_10060208/fImage1028511756057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16595" y="304165"/>
              <a:ext cx="102870" cy="85090"/>
            </a:xfrm>
            <a:prstGeom prst="rect">
              <a:avLst/>
            </a:prstGeom>
            <a:noFill/>
          </p:spPr>
        </p:pic>
      </p:grpSp>
      <p:pic>
        <p:nvPicPr>
          <p:cNvPr id="5" name="그림 4" descr="C:/Users/chltn/AppData/Roaming/PolarisOffice/ETemp/22964_10060208/fImage699411778497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4895" y="474345"/>
            <a:ext cx="111061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chltn/AppData/Roaming/PolarisOffice/ETemp/22964_10060208/fImage701911785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chltn/AppData/Roaming/PolarisOffice/ETemp/22964_10060208/fImage363116119670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5513705" y="2060575"/>
            <a:ext cx="3630930" cy="3960495"/>
            <a:chOff x="5513705" y="2060575"/>
            <a:chExt cx="3630930" cy="3960495"/>
          </a:xfrm>
        </p:grpSpPr>
        <p:pic>
          <p:nvPicPr>
            <p:cNvPr id="10" name="그림 9" descr="C:/Users/chltn/AppData/Roaming/PolarisOffice/ETemp/22964_10060208/fImage8949911974409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5513705" y="2620010"/>
              <a:ext cx="3462020" cy="3399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>
              <a:off x="6030595" y="3180080"/>
              <a:ext cx="2446020" cy="2841625"/>
            </a:xfrm>
            <a:custGeom>
              <a:avLst/>
              <a:gdLst>
                <a:gd name="TX0" fmla="*/ 1301 w 2568"/>
                <a:gd name="TY0" fmla="*/ 0 h 2983"/>
                <a:gd name="TX1" fmla="*/ 1301 w 2568"/>
                <a:gd name="TY1" fmla="*/ 0 h 2983"/>
                <a:gd name="TX2" fmla="*/ 1281 w 2568"/>
                <a:gd name="TY2" fmla="*/ 1 h 2983"/>
                <a:gd name="TX3" fmla="*/ 1281 w 2568"/>
                <a:gd name="TY3" fmla="*/ 1 h 2983"/>
                <a:gd name="TX4" fmla="*/ 1146 w 2568"/>
                <a:gd name="TY4" fmla="*/ 7 h 2983"/>
                <a:gd name="TX5" fmla="*/ 1146 w 2568"/>
                <a:gd name="TY5" fmla="*/ 7 h 2983"/>
                <a:gd name="TX6" fmla="*/ 1096 w 2568"/>
                <a:gd name="TY6" fmla="*/ 17 h 2983"/>
                <a:gd name="TX7" fmla="*/ 1049 w 2568"/>
                <a:gd name="TY7" fmla="*/ 25 h 2983"/>
                <a:gd name="TX8" fmla="*/ 1001 w 2568"/>
                <a:gd name="TY8" fmla="*/ 35 h 2983"/>
                <a:gd name="TX9" fmla="*/ 958 w 2568"/>
                <a:gd name="TY9" fmla="*/ 47 h 2983"/>
                <a:gd name="TX10" fmla="*/ 958 w 2568"/>
                <a:gd name="TY10" fmla="*/ 47 h 2983"/>
                <a:gd name="TX11" fmla="*/ 931 w 2568"/>
                <a:gd name="TY11" fmla="*/ 54 h 2983"/>
                <a:gd name="TX12" fmla="*/ 918 w 2568"/>
                <a:gd name="TY12" fmla="*/ 58 h 2983"/>
                <a:gd name="TX13" fmla="*/ 905 w 2568"/>
                <a:gd name="TY13" fmla="*/ 63 h 2983"/>
                <a:gd name="TX14" fmla="*/ 905 w 2568"/>
                <a:gd name="TY14" fmla="*/ 63 h 2983"/>
                <a:gd name="TX15" fmla="*/ 868 w 2568"/>
                <a:gd name="TY15" fmla="*/ 79 h 2983"/>
                <a:gd name="TX16" fmla="*/ 831 w 2568"/>
                <a:gd name="TY16" fmla="*/ 96 h 2983"/>
                <a:gd name="TX17" fmla="*/ 797 w 2568"/>
                <a:gd name="TY17" fmla="*/ 112 h 2983"/>
                <a:gd name="TX18" fmla="*/ 763 w 2568"/>
                <a:gd name="TY18" fmla="*/ 130 h 2983"/>
                <a:gd name="TX19" fmla="*/ 730 w 2568"/>
                <a:gd name="TY19" fmla="*/ 148 h 2983"/>
                <a:gd name="TX20" fmla="*/ 696 w 2568"/>
                <a:gd name="TY20" fmla="*/ 167 h 2983"/>
                <a:gd name="TX21" fmla="*/ 665 w 2568"/>
                <a:gd name="TY21" fmla="*/ 187 h 2983"/>
                <a:gd name="TX22" fmla="*/ 633 w 2568"/>
                <a:gd name="TY22" fmla="*/ 207 h 2983"/>
                <a:gd name="TX23" fmla="*/ 633 w 2568"/>
                <a:gd name="TY23" fmla="*/ 207 h 2983"/>
                <a:gd name="TX24" fmla="*/ 614 w 2568"/>
                <a:gd name="TY24" fmla="*/ 221 h 2983"/>
                <a:gd name="TX25" fmla="*/ 595 w 2568"/>
                <a:gd name="TY25" fmla="*/ 236 h 2983"/>
                <a:gd name="TX26" fmla="*/ 576 w 2568"/>
                <a:gd name="TY26" fmla="*/ 253 h 2983"/>
                <a:gd name="TX27" fmla="*/ 558 w 2568"/>
                <a:gd name="TY27" fmla="*/ 268 h 2983"/>
                <a:gd name="TX28" fmla="*/ 558 w 2568"/>
                <a:gd name="TY28" fmla="*/ 268 h 2983"/>
                <a:gd name="TX29" fmla="*/ 529 w 2568"/>
                <a:gd name="TY29" fmla="*/ 292 h 2983"/>
                <a:gd name="TX30" fmla="*/ 500 w 2568"/>
                <a:gd name="TY30" fmla="*/ 320 h 2983"/>
                <a:gd name="TX31" fmla="*/ 487 w 2568"/>
                <a:gd name="TY31" fmla="*/ 335 h 2983"/>
                <a:gd name="TX32" fmla="*/ 474 w 2568"/>
                <a:gd name="TY32" fmla="*/ 350 h 2983"/>
                <a:gd name="TX33" fmla="*/ 461 w 2568"/>
                <a:gd name="TY33" fmla="*/ 365 h 2983"/>
                <a:gd name="TX34" fmla="*/ 450 w 2568"/>
                <a:gd name="TY34" fmla="*/ 381 h 2983"/>
                <a:gd name="TX35" fmla="*/ 450 w 2568"/>
                <a:gd name="TY35" fmla="*/ 381 h 2983"/>
                <a:gd name="TX36" fmla="*/ 433 w 2568"/>
                <a:gd name="TY36" fmla="*/ 407 h 2983"/>
                <a:gd name="TX37" fmla="*/ 416 w 2568"/>
                <a:gd name="TY37" fmla="*/ 434 h 2983"/>
                <a:gd name="TX38" fmla="*/ 400 w 2568"/>
                <a:gd name="TY38" fmla="*/ 462 h 2983"/>
                <a:gd name="TX39" fmla="*/ 384 w 2568"/>
                <a:gd name="TY39" fmla="*/ 491 h 2983"/>
                <a:gd name="TX40" fmla="*/ 384 w 2568"/>
                <a:gd name="TY40" fmla="*/ 491 h 2983"/>
                <a:gd name="TX41" fmla="*/ 377 w 2568"/>
                <a:gd name="TY41" fmla="*/ 505 h 2983"/>
                <a:gd name="TX42" fmla="*/ 372 w 2568"/>
                <a:gd name="TY42" fmla="*/ 518 h 2983"/>
                <a:gd name="TX43" fmla="*/ 362 w 2568"/>
                <a:gd name="TY43" fmla="*/ 546 h 2983"/>
                <a:gd name="TX44" fmla="*/ 362 w 2568"/>
                <a:gd name="TY44" fmla="*/ 546 h 2983"/>
                <a:gd name="TX45" fmla="*/ 354 w 2568"/>
                <a:gd name="TY45" fmla="*/ 568 h 2983"/>
                <a:gd name="TX46" fmla="*/ 344 w 2568"/>
                <a:gd name="TY46" fmla="*/ 588 h 2983"/>
                <a:gd name="TX47" fmla="*/ 344 w 2568"/>
                <a:gd name="TY47" fmla="*/ 588 h 2983"/>
                <a:gd name="TX48" fmla="*/ 339 w 2568"/>
                <a:gd name="TY48" fmla="*/ 601 h 2983"/>
                <a:gd name="TX49" fmla="*/ 336 w 2568"/>
                <a:gd name="TY49" fmla="*/ 614 h 2983"/>
                <a:gd name="TX50" fmla="*/ 332 w 2568"/>
                <a:gd name="TY50" fmla="*/ 627 h 2983"/>
                <a:gd name="TX51" fmla="*/ 328 w 2568"/>
                <a:gd name="TY51" fmla="*/ 640 h 2983"/>
                <a:gd name="TX52" fmla="*/ 328 w 2568"/>
                <a:gd name="TY52" fmla="*/ 640 h 2983"/>
                <a:gd name="TX53" fmla="*/ 315 w 2568"/>
                <a:gd name="TY53" fmla="*/ 676 h 2983"/>
                <a:gd name="TX54" fmla="*/ 303 w 2568"/>
                <a:gd name="TY54" fmla="*/ 714 h 2983"/>
                <a:gd name="TX55" fmla="*/ 292 w 2568"/>
                <a:gd name="TY55" fmla="*/ 753 h 2983"/>
                <a:gd name="TX56" fmla="*/ 281 w 2568"/>
                <a:gd name="TY56" fmla="*/ 793 h 2983"/>
                <a:gd name="TX57" fmla="*/ 281 w 2568"/>
                <a:gd name="TY57" fmla="*/ 793 h 2983"/>
                <a:gd name="TX58" fmla="*/ 277 w 2568"/>
                <a:gd name="TY58" fmla="*/ 810 h 2983"/>
                <a:gd name="TX59" fmla="*/ 272 w 2568"/>
                <a:gd name="TY59" fmla="*/ 826 h 2983"/>
                <a:gd name="TX60" fmla="*/ 259 w 2568"/>
                <a:gd name="TY60" fmla="*/ 861 h 2983"/>
                <a:gd name="TX61" fmla="*/ 247 w 2568"/>
                <a:gd name="TY61" fmla="*/ 894 h 2983"/>
                <a:gd name="TX62" fmla="*/ 236 w 2568"/>
                <a:gd name="TY62" fmla="*/ 928 h 2983"/>
                <a:gd name="TX63" fmla="*/ 236 w 2568"/>
                <a:gd name="TY63" fmla="*/ 928 h 2983"/>
                <a:gd name="TX64" fmla="*/ 232 w 2568"/>
                <a:gd name="TY64" fmla="*/ 946 h 2983"/>
                <a:gd name="TX65" fmla="*/ 228 w 2568"/>
                <a:gd name="TY65" fmla="*/ 966 h 2983"/>
                <a:gd name="TX66" fmla="*/ 225 w 2568"/>
                <a:gd name="TY66" fmla="*/ 988 h 2983"/>
                <a:gd name="TX67" fmla="*/ 222 w 2568"/>
                <a:gd name="TY67" fmla="*/ 1013 h 2983"/>
                <a:gd name="TX68" fmla="*/ 222 w 2568"/>
                <a:gd name="TY68" fmla="*/ 1037 h 2983"/>
                <a:gd name="TX69" fmla="*/ 222 w 2568"/>
                <a:gd name="TY69" fmla="*/ 1061 h 2983"/>
                <a:gd name="TX70" fmla="*/ 225 w 2568"/>
                <a:gd name="TY70" fmla="*/ 1082 h 2983"/>
                <a:gd name="TX71" fmla="*/ 227 w 2568"/>
                <a:gd name="TY71" fmla="*/ 1091 h 2983"/>
                <a:gd name="TX72" fmla="*/ 231 w 2568"/>
                <a:gd name="TY72" fmla="*/ 1100 h 2983"/>
                <a:gd name="TX73" fmla="*/ 231 w 2568"/>
                <a:gd name="TY73" fmla="*/ 1100 h 2983"/>
                <a:gd name="TX74" fmla="*/ 236 w 2568"/>
                <a:gd name="TY74" fmla="*/ 1116 h 2983"/>
                <a:gd name="TX75" fmla="*/ 245 w 2568"/>
                <a:gd name="TY75" fmla="*/ 1134 h 2983"/>
                <a:gd name="TX76" fmla="*/ 253 w 2568"/>
                <a:gd name="TY76" fmla="*/ 1152 h 2983"/>
                <a:gd name="TX77" fmla="*/ 260 w 2568"/>
                <a:gd name="TY77" fmla="*/ 1171 h 2983"/>
                <a:gd name="TX78" fmla="*/ 265 w 2568"/>
                <a:gd name="TY78" fmla="*/ 1191 h 2983"/>
                <a:gd name="TX79" fmla="*/ 267 w 2568"/>
                <a:gd name="TY79" fmla="*/ 1201 h 2983"/>
                <a:gd name="TX80" fmla="*/ 268 w 2568"/>
                <a:gd name="TY80" fmla="*/ 1211 h 2983"/>
                <a:gd name="TX81" fmla="*/ 268 w 2568"/>
                <a:gd name="TY81" fmla="*/ 1221 h 2983"/>
                <a:gd name="TX82" fmla="*/ 267 w 2568"/>
                <a:gd name="TY82" fmla="*/ 1232 h 2983"/>
                <a:gd name="TX83" fmla="*/ 265 w 2568"/>
                <a:gd name="TY83" fmla="*/ 1243 h 2983"/>
                <a:gd name="TX84" fmla="*/ 261 w 2568"/>
                <a:gd name="TY84" fmla="*/ 1253 h 2983"/>
                <a:gd name="TX85" fmla="*/ 261 w 2568"/>
                <a:gd name="TY85" fmla="*/ 1253 h 2983"/>
                <a:gd name="TX86" fmla="*/ 254 w 2568"/>
                <a:gd name="TY86" fmla="*/ 1270 h 2983"/>
                <a:gd name="TX87" fmla="*/ 245 w 2568"/>
                <a:gd name="TY87" fmla="*/ 1286 h 2983"/>
                <a:gd name="TX88" fmla="*/ 234 w 2568"/>
                <a:gd name="TY88" fmla="*/ 1302 h 2983"/>
                <a:gd name="TX89" fmla="*/ 222 w 2568"/>
                <a:gd name="TY89" fmla="*/ 1317 h 2983"/>
                <a:gd name="TX90" fmla="*/ 199 w 2568"/>
                <a:gd name="TY90" fmla="*/ 1348 h 2983"/>
                <a:gd name="TX91" fmla="*/ 187 w 2568"/>
                <a:gd name="TY91" fmla="*/ 1362 h 2983"/>
                <a:gd name="TX92" fmla="*/ 176 w 2568"/>
                <a:gd name="TY92" fmla="*/ 1377 h 2983"/>
                <a:gd name="TX93" fmla="*/ 176 w 2568"/>
                <a:gd name="TY93" fmla="*/ 1377 h 2983"/>
                <a:gd name="TX94" fmla="*/ 119 w 2568"/>
                <a:gd name="TY94" fmla="*/ 1471 h 2983"/>
                <a:gd name="TX95" fmla="*/ 90 w 2568"/>
                <a:gd name="TY95" fmla="*/ 1517 h 2983"/>
                <a:gd name="TX96" fmla="*/ 60 w 2568"/>
                <a:gd name="TY96" fmla="*/ 1563 h 2983"/>
                <a:gd name="TX97" fmla="*/ 60 w 2568"/>
                <a:gd name="TY97" fmla="*/ 1563 h 2983"/>
                <a:gd name="TX98" fmla="*/ 50 w 2568"/>
                <a:gd name="TY98" fmla="*/ 1577 h 2983"/>
                <a:gd name="TX99" fmla="*/ 37 w 2568"/>
                <a:gd name="TY99" fmla="*/ 1594 h 2983"/>
                <a:gd name="TX100" fmla="*/ 25 w 2568"/>
                <a:gd name="TY100" fmla="*/ 1610 h 2983"/>
                <a:gd name="TX101" fmla="*/ 13 w 2568"/>
                <a:gd name="TY101" fmla="*/ 1628 h 2983"/>
                <a:gd name="TX102" fmla="*/ 8 w 2568"/>
                <a:gd name="TY102" fmla="*/ 1638 h 2983"/>
                <a:gd name="TX103" fmla="*/ 5 w 2568"/>
                <a:gd name="TY103" fmla="*/ 1648 h 2983"/>
                <a:gd name="TX104" fmla="*/ 2 w 2568"/>
                <a:gd name="TY104" fmla="*/ 1659 h 2983"/>
                <a:gd name="TX105" fmla="*/ 0 w 2568"/>
                <a:gd name="TY105" fmla="*/ 1670 h 2983"/>
                <a:gd name="TX106" fmla="*/ 0 w 2568"/>
                <a:gd name="TY106" fmla="*/ 1681 h 2983"/>
                <a:gd name="TX107" fmla="*/ 1 w 2568"/>
                <a:gd name="TY107" fmla="*/ 1693 h 2983"/>
                <a:gd name="TX108" fmla="*/ 4 w 2568"/>
                <a:gd name="TY108" fmla="*/ 1706 h 2983"/>
                <a:gd name="TX109" fmla="*/ 8 w 2568"/>
                <a:gd name="TY109" fmla="*/ 1719 h 2983"/>
                <a:gd name="TX110" fmla="*/ 8 w 2568"/>
                <a:gd name="TY110" fmla="*/ 1719 h 2983"/>
                <a:gd name="TX111" fmla="*/ 11 w 2568"/>
                <a:gd name="TY111" fmla="*/ 1725 h 2983"/>
                <a:gd name="TX112" fmla="*/ 14 w 2568"/>
                <a:gd name="TY112" fmla="*/ 1731 h 2983"/>
                <a:gd name="TX113" fmla="*/ 24 w 2568"/>
                <a:gd name="TY113" fmla="*/ 1743 h 2983"/>
                <a:gd name="TX114" fmla="*/ 35 w 2568"/>
                <a:gd name="TY114" fmla="*/ 1755 h 2983"/>
                <a:gd name="TX115" fmla="*/ 50 w 2568"/>
                <a:gd name="TY115" fmla="*/ 1765 h 2983"/>
                <a:gd name="TX116" fmla="*/ 64 w 2568"/>
                <a:gd name="TY116" fmla="*/ 1776 h 2983"/>
                <a:gd name="TX117" fmla="*/ 79 w 2568"/>
                <a:gd name="TY117" fmla="*/ 1784 h 2983"/>
                <a:gd name="TX118" fmla="*/ 93 w 2568"/>
                <a:gd name="TY118" fmla="*/ 1791 h 2983"/>
                <a:gd name="TX119" fmla="*/ 106 w 2568"/>
                <a:gd name="TY119" fmla="*/ 1797 h 2983"/>
                <a:gd name="TX120" fmla="*/ 106 w 2568"/>
                <a:gd name="TY120" fmla="*/ 1797 h 2983"/>
                <a:gd name="TX121" fmla="*/ 117 w 2568"/>
                <a:gd name="TY121" fmla="*/ 1801 h 2983"/>
                <a:gd name="TX122" fmla="*/ 128 w 2568"/>
                <a:gd name="TY122" fmla="*/ 1803 h 2983"/>
                <a:gd name="TX123" fmla="*/ 150 w 2568"/>
                <a:gd name="TY123" fmla="*/ 1808 h 2983"/>
                <a:gd name="TX124" fmla="*/ 161 w 2568"/>
                <a:gd name="TY124" fmla="*/ 1811 h 2983"/>
                <a:gd name="TX125" fmla="*/ 169 w 2568"/>
                <a:gd name="TY125" fmla="*/ 1816 h 2983"/>
                <a:gd name="TX126" fmla="*/ 174 w 2568"/>
                <a:gd name="TY126" fmla="*/ 1820 h 2983"/>
                <a:gd name="TX127" fmla="*/ 176 w 2568"/>
                <a:gd name="TY127" fmla="*/ 1823 h 2983"/>
                <a:gd name="TX128" fmla="*/ 180 w 2568"/>
                <a:gd name="TY128" fmla="*/ 1827 h 2983"/>
                <a:gd name="TX129" fmla="*/ 182 w 2568"/>
                <a:gd name="TY129" fmla="*/ 1832 h 2983"/>
                <a:gd name="TX130" fmla="*/ 182 w 2568"/>
                <a:gd name="TY130" fmla="*/ 1832 h 2983"/>
                <a:gd name="TX131" fmla="*/ 183 w 2568"/>
                <a:gd name="TY131" fmla="*/ 1839 h 2983"/>
                <a:gd name="TX132" fmla="*/ 183 w 2568"/>
                <a:gd name="TY132" fmla="*/ 1848 h 2983"/>
                <a:gd name="TX133" fmla="*/ 183 w 2568"/>
                <a:gd name="TY133" fmla="*/ 1858 h 2983"/>
                <a:gd name="TX134" fmla="*/ 182 w 2568"/>
                <a:gd name="TY134" fmla="*/ 1867 h 2983"/>
                <a:gd name="TX135" fmla="*/ 179 w 2568"/>
                <a:gd name="TY135" fmla="*/ 1886 h 2983"/>
                <a:gd name="TX136" fmla="*/ 175 w 2568"/>
                <a:gd name="TY136" fmla="*/ 1899 h 2983"/>
                <a:gd name="TX137" fmla="*/ 175 w 2568"/>
                <a:gd name="TY137" fmla="*/ 1899 h 2983"/>
                <a:gd name="TX138" fmla="*/ 170 w 2568"/>
                <a:gd name="TY138" fmla="*/ 1911 h 2983"/>
                <a:gd name="TX139" fmla="*/ 166 w 2568"/>
                <a:gd name="TY139" fmla="*/ 1928 h 2983"/>
                <a:gd name="TX140" fmla="*/ 162 w 2568"/>
                <a:gd name="TY140" fmla="*/ 1946 h 2983"/>
                <a:gd name="TX141" fmla="*/ 162 w 2568"/>
                <a:gd name="TY141" fmla="*/ 1954 h 2983"/>
                <a:gd name="TX142" fmla="*/ 162 w 2568"/>
                <a:gd name="TY142" fmla="*/ 1959 h 2983"/>
                <a:gd name="TX143" fmla="*/ 162 w 2568"/>
                <a:gd name="TY143" fmla="*/ 1959 h 2983"/>
                <a:gd name="TX144" fmla="*/ 164 w 2568"/>
                <a:gd name="TY144" fmla="*/ 1973 h 2983"/>
                <a:gd name="TX145" fmla="*/ 168 w 2568"/>
                <a:gd name="TY145" fmla="*/ 1985 h 2983"/>
                <a:gd name="TX146" fmla="*/ 173 w 2568"/>
                <a:gd name="TY146" fmla="*/ 1996 h 2983"/>
                <a:gd name="TX147" fmla="*/ 179 w 2568"/>
                <a:gd name="TY147" fmla="*/ 2004 h 2983"/>
                <a:gd name="TX148" fmla="*/ 186 w 2568"/>
                <a:gd name="TY148" fmla="*/ 2011 h 2983"/>
                <a:gd name="TX149" fmla="*/ 193 w 2568"/>
                <a:gd name="TY149" fmla="*/ 2018 h 2983"/>
                <a:gd name="TX150" fmla="*/ 210 w 2568"/>
                <a:gd name="TY150" fmla="*/ 2033 h 2983"/>
                <a:gd name="TX151" fmla="*/ 210 w 2568"/>
                <a:gd name="TY151" fmla="*/ 2033 h 2983"/>
                <a:gd name="TX152" fmla="*/ 219 w 2568"/>
                <a:gd name="TY152" fmla="*/ 2041 h 2983"/>
                <a:gd name="TX153" fmla="*/ 222 w 2568"/>
                <a:gd name="TY153" fmla="*/ 2044 h 2983"/>
                <a:gd name="TX154" fmla="*/ 227 w 2568"/>
                <a:gd name="TY154" fmla="*/ 2048 h 2983"/>
                <a:gd name="TX155" fmla="*/ 227 w 2568"/>
                <a:gd name="TY155" fmla="*/ 2048 h 2983"/>
                <a:gd name="TX156" fmla="*/ 228 w 2568"/>
                <a:gd name="TY156" fmla="*/ 2053 h 2983"/>
                <a:gd name="TX157" fmla="*/ 228 w 2568"/>
                <a:gd name="TY157" fmla="*/ 2053 h 2983"/>
                <a:gd name="TX158" fmla="*/ 222 w 2568"/>
                <a:gd name="TY158" fmla="*/ 2057 h 2983"/>
                <a:gd name="TX159" fmla="*/ 215 w 2568"/>
                <a:gd name="TY159" fmla="*/ 2064 h 2983"/>
                <a:gd name="TX160" fmla="*/ 210 w 2568"/>
                <a:gd name="TY160" fmla="*/ 2074 h 2983"/>
                <a:gd name="TX161" fmla="*/ 206 w 2568"/>
                <a:gd name="TY161" fmla="*/ 2085 h 2983"/>
                <a:gd name="TX162" fmla="*/ 202 w 2568"/>
                <a:gd name="TY162" fmla="*/ 2096 h 2983"/>
                <a:gd name="TX163" fmla="*/ 200 w 2568"/>
                <a:gd name="TY163" fmla="*/ 2108 h 2983"/>
                <a:gd name="TX164" fmla="*/ 200 w 2568"/>
                <a:gd name="TY164" fmla="*/ 2120 h 2983"/>
                <a:gd name="TX165" fmla="*/ 202 w 2568"/>
                <a:gd name="TY165" fmla="*/ 2132 h 2983"/>
                <a:gd name="TX166" fmla="*/ 202 w 2568"/>
                <a:gd name="TY166" fmla="*/ 2132 h 2983"/>
                <a:gd name="TX167" fmla="*/ 207 w 2568"/>
                <a:gd name="TY167" fmla="*/ 2142 h 2983"/>
                <a:gd name="TX168" fmla="*/ 214 w 2568"/>
                <a:gd name="TY168" fmla="*/ 2151 h 2983"/>
                <a:gd name="TX169" fmla="*/ 220 w 2568"/>
                <a:gd name="TY169" fmla="*/ 2158 h 2983"/>
                <a:gd name="TX170" fmla="*/ 227 w 2568"/>
                <a:gd name="TY170" fmla="*/ 2166 h 2983"/>
                <a:gd name="TX171" fmla="*/ 227 w 2568"/>
                <a:gd name="TY171" fmla="*/ 2166 h 2983"/>
                <a:gd name="TX172" fmla="*/ 236 w 2568"/>
                <a:gd name="TY172" fmla="*/ 2182 h 2983"/>
                <a:gd name="TX173" fmla="*/ 247 w 2568"/>
                <a:gd name="TY173" fmla="*/ 2199 h 2983"/>
                <a:gd name="TX174" fmla="*/ 257 w 2568"/>
                <a:gd name="TY174" fmla="*/ 2219 h 2983"/>
                <a:gd name="TX175" fmla="*/ 259 w 2568"/>
                <a:gd name="TY175" fmla="*/ 2229 h 2983"/>
                <a:gd name="TX176" fmla="*/ 261 w 2568"/>
                <a:gd name="TY176" fmla="*/ 2238 h 2983"/>
                <a:gd name="TX177" fmla="*/ 261 w 2568"/>
                <a:gd name="TY177" fmla="*/ 2238 h 2983"/>
                <a:gd name="TX178" fmla="*/ 261 w 2568"/>
                <a:gd name="TY178" fmla="*/ 2243 h 2983"/>
                <a:gd name="TX179" fmla="*/ 260 w 2568"/>
                <a:gd name="TY179" fmla="*/ 2247 h 2983"/>
                <a:gd name="TX180" fmla="*/ 258 w 2568"/>
                <a:gd name="TY180" fmla="*/ 2250 h 2983"/>
                <a:gd name="TX181" fmla="*/ 257 w 2568"/>
                <a:gd name="TY181" fmla="*/ 2254 h 2983"/>
                <a:gd name="TX182" fmla="*/ 257 w 2568"/>
                <a:gd name="TY182" fmla="*/ 2254 h 2983"/>
                <a:gd name="TX183" fmla="*/ 248 w 2568"/>
                <a:gd name="TY183" fmla="*/ 2283 h 2983"/>
                <a:gd name="TX184" fmla="*/ 242 w 2568"/>
                <a:gd name="TY184" fmla="*/ 2313 h 2983"/>
                <a:gd name="TX185" fmla="*/ 242 w 2568"/>
                <a:gd name="TY185" fmla="*/ 2313 h 2983"/>
                <a:gd name="TX186" fmla="*/ 239 w 2568"/>
                <a:gd name="TY186" fmla="*/ 2339 h 2983"/>
                <a:gd name="TX187" fmla="*/ 238 w 2568"/>
                <a:gd name="TY187" fmla="*/ 2365 h 2983"/>
                <a:gd name="TX188" fmla="*/ 239 w 2568"/>
                <a:gd name="TY188" fmla="*/ 2390 h 2983"/>
                <a:gd name="TX189" fmla="*/ 241 w 2568"/>
                <a:gd name="TY189" fmla="*/ 2414 h 2983"/>
                <a:gd name="TX190" fmla="*/ 246 w 2568"/>
                <a:gd name="TY190" fmla="*/ 2438 h 2983"/>
                <a:gd name="TX191" fmla="*/ 252 w 2568"/>
                <a:gd name="TY191" fmla="*/ 2459 h 2983"/>
                <a:gd name="TX192" fmla="*/ 260 w 2568"/>
                <a:gd name="TY192" fmla="*/ 2478 h 2983"/>
                <a:gd name="TX193" fmla="*/ 271 w 2568"/>
                <a:gd name="TY193" fmla="*/ 2496 h 2983"/>
                <a:gd name="TX194" fmla="*/ 271 w 2568"/>
                <a:gd name="TY194" fmla="*/ 2496 h 2983"/>
                <a:gd name="TX195" fmla="*/ 283 w 2568"/>
                <a:gd name="TY195" fmla="*/ 2513 h 2983"/>
                <a:gd name="TX196" fmla="*/ 297 w 2568"/>
                <a:gd name="TY196" fmla="*/ 2528 h 2983"/>
                <a:gd name="TX197" fmla="*/ 312 w 2568"/>
                <a:gd name="TY197" fmla="*/ 2541 h 2983"/>
                <a:gd name="TX198" fmla="*/ 329 w 2568"/>
                <a:gd name="TY198" fmla="*/ 2554 h 2983"/>
                <a:gd name="TX199" fmla="*/ 348 w 2568"/>
                <a:gd name="TY199" fmla="*/ 2565 h 2983"/>
                <a:gd name="TX200" fmla="*/ 368 w 2568"/>
                <a:gd name="TY200" fmla="*/ 2574 h 2983"/>
                <a:gd name="TX201" fmla="*/ 389 w 2568"/>
                <a:gd name="TY201" fmla="*/ 2582 h 2983"/>
                <a:gd name="TX202" fmla="*/ 410 w 2568"/>
                <a:gd name="TY202" fmla="*/ 2588 h 2983"/>
                <a:gd name="TX203" fmla="*/ 410 w 2568"/>
                <a:gd name="TY203" fmla="*/ 2588 h 2983"/>
                <a:gd name="TX204" fmla="*/ 426 w 2568"/>
                <a:gd name="TY204" fmla="*/ 2591 h 2983"/>
                <a:gd name="TX205" fmla="*/ 442 w 2568"/>
                <a:gd name="TY205" fmla="*/ 2593 h 2983"/>
                <a:gd name="TX206" fmla="*/ 459 w 2568"/>
                <a:gd name="TY206" fmla="*/ 2594 h 2983"/>
                <a:gd name="TX207" fmla="*/ 478 w 2568"/>
                <a:gd name="TY207" fmla="*/ 2594 h 2983"/>
                <a:gd name="TX208" fmla="*/ 478 w 2568"/>
                <a:gd name="TY208" fmla="*/ 2594 h 2983"/>
                <a:gd name="TX209" fmla="*/ 500 w 2568"/>
                <a:gd name="TY209" fmla="*/ 2594 h 2983"/>
                <a:gd name="TX210" fmla="*/ 524 w 2568"/>
                <a:gd name="TY210" fmla="*/ 2593 h 2983"/>
                <a:gd name="TX211" fmla="*/ 572 w 2568"/>
                <a:gd name="TY211" fmla="*/ 2589 h 2983"/>
                <a:gd name="TX212" fmla="*/ 572 w 2568"/>
                <a:gd name="TY212" fmla="*/ 2589 h 2983"/>
                <a:gd name="TX213" fmla="*/ 621 w 2568"/>
                <a:gd name="TY213" fmla="*/ 2586 h 2983"/>
                <a:gd name="TX214" fmla="*/ 644 w 2568"/>
                <a:gd name="TY214" fmla="*/ 2585 h 2983"/>
                <a:gd name="TX215" fmla="*/ 667 w 2568"/>
                <a:gd name="TY215" fmla="*/ 2585 h 2983"/>
                <a:gd name="TX216" fmla="*/ 667 w 2568"/>
                <a:gd name="TY216" fmla="*/ 2585 h 2983"/>
                <a:gd name="TX217" fmla="*/ 689 w 2568"/>
                <a:gd name="TY217" fmla="*/ 2585 h 2983"/>
                <a:gd name="TX218" fmla="*/ 711 w 2568"/>
                <a:gd name="TY218" fmla="*/ 2587 h 2983"/>
                <a:gd name="TX219" fmla="*/ 731 w 2568"/>
                <a:gd name="TY219" fmla="*/ 2591 h 2983"/>
                <a:gd name="TX220" fmla="*/ 747 w 2568"/>
                <a:gd name="TY220" fmla="*/ 2595 h 2983"/>
                <a:gd name="TX221" fmla="*/ 756 w 2568"/>
                <a:gd name="TY221" fmla="*/ 2599 h 2983"/>
                <a:gd name="TX222" fmla="*/ 763 w 2568"/>
                <a:gd name="TY222" fmla="*/ 2602 h 2983"/>
                <a:gd name="TX223" fmla="*/ 770 w 2568"/>
                <a:gd name="TY223" fmla="*/ 2607 h 2983"/>
                <a:gd name="TX224" fmla="*/ 776 w 2568"/>
                <a:gd name="TY224" fmla="*/ 2612 h 2983"/>
                <a:gd name="TX225" fmla="*/ 782 w 2568"/>
                <a:gd name="TY225" fmla="*/ 2617 h 2983"/>
                <a:gd name="TX226" fmla="*/ 786 w 2568"/>
                <a:gd name="TY226" fmla="*/ 2624 h 2983"/>
                <a:gd name="TX227" fmla="*/ 790 w 2568"/>
                <a:gd name="TY227" fmla="*/ 2631 h 2983"/>
                <a:gd name="TX228" fmla="*/ 792 w 2568"/>
                <a:gd name="TY228" fmla="*/ 2638 h 2983"/>
                <a:gd name="TX229" fmla="*/ 792 w 2568"/>
                <a:gd name="TY229" fmla="*/ 2638 h 2983"/>
                <a:gd name="TX230" fmla="*/ 795 w 2568"/>
                <a:gd name="TY230" fmla="*/ 2656 h 2983"/>
                <a:gd name="TX231" fmla="*/ 798 w 2568"/>
                <a:gd name="TY231" fmla="*/ 2692 h 2983"/>
                <a:gd name="TX232" fmla="*/ 803 w 2568"/>
                <a:gd name="TY232" fmla="*/ 2741 h 2983"/>
                <a:gd name="TX233" fmla="*/ 809 w 2568"/>
                <a:gd name="TY233" fmla="*/ 2798 h 2983"/>
                <a:gd name="TX234" fmla="*/ 813 w 2568"/>
                <a:gd name="TY234" fmla="*/ 2827 h 2983"/>
                <a:gd name="TX235" fmla="*/ 818 w 2568"/>
                <a:gd name="TY235" fmla="*/ 2855 h 2983"/>
                <a:gd name="TX236" fmla="*/ 823 w 2568"/>
                <a:gd name="TY236" fmla="*/ 2884 h 2983"/>
                <a:gd name="TX237" fmla="*/ 829 w 2568"/>
                <a:gd name="TY237" fmla="*/ 2910 h 2983"/>
                <a:gd name="TX238" fmla="*/ 836 w 2568"/>
                <a:gd name="TY238" fmla="*/ 2932 h 2983"/>
                <a:gd name="TX239" fmla="*/ 844 w 2568"/>
                <a:gd name="TY239" fmla="*/ 2954 h 2983"/>
                <a:gd name="TX240" fmla="*/ 848 w 2568"/>
                <a:gd name="TY240" fmla="*/ 2962 h 2983"/>
                <a:gd name="TX241" fmla="*/ 853 w 2568"/>
                <a:gd name="TY241" fmla="*/ 2969 h 2983"/>
                <a:gd name="TX242" fmla="*/ 857 w 2568"/>
                <a:gd name="TY242" fmla="*/ 2976 h 2983"/>
                <a:gd name="TX243" fmla="*/ 863 w 2568"/>
                <a:gd name="TY243" fmla="*/ 2981 h 2983"/>
                <a:gd name="TX244" fmla="*/ 863 w 2568"/>
                <a:gd name="TY244" fmla="*/ 2981 h 2983"/>
                <a:gd name="TX245" fmla="*/ 884 w 2568"/>
                <a:gd name="TY245" fmla="*/ 2982 h 2983"/>
                <a:gd name="TX246" fmla="*/ 942 w 2568"/>
                <a:gd name="TY246" fmla="*/ 2982 h 2983"/>
                <a:gd name="TX247" fmla="*/ 1142 w 2568"/>
                <a:gd name="TY247" fmla="*/ 2982 h 2983"/>
                <a:gd name="TX248" fmla="*/ 1142 w 2568"/>
                <a:gd name="TY248" fmla="*/ 2982 h 2983"/>
                <a:gd name="TX249" fmla="*/ 1722 w 2568"/>
                <a:gd name="TY249" fmla="*/ 2982 h 2983"/>
                <a:gd name="TX250" fmla="*/ 1722 w 2568"/>
                <a:gd name="TY250" fmla="*/ 2982 h 2983"/>
                <a:gd name="TX251" fmla="*/ 2248 w 2568"/>
                <a:gd name="TY251" fmla="*/ 2981 h 2983"/>
                <a:gd name="TX252" fmla="*/ 2248 w 2568"/>
                <a:gd name="TY252" fmla="*/ 2981 h 2983"/>
                <a:gd name="TX253" fmla="*/ 2265 w 2568"/>
                <a:gd name="TY253" fmla="*/ 2981 h 2983"/>
                <a:gd name="TX254" fmla="*/ 2265 w 2568"/>
                <a:gd name="TY254" fmla="*/ 2981 h 2983"/>
                <a:gd name="TX255" fmla="*/ 2267 w 2568"/>
                <a:gd name="TY255" fmla="*/ 2978 h 2983"/>
                <a:gd name="TX256" fmla="*/ 2267 w 2568"/>
                <a:gd name="TY256" fmla="*/ 2975 h 2983"/>
                <a:gd name="TX257" fmla="*/ 2267 w 2568"/>
                <a:gd name="TY257" fmla="*/ 2975 h 2983"/>
                <a:gd name="TX258" fmla="*/ 2264 w 2568"/>
                <a:gd name="TY258" fmla="*/ 2968 h 2983"/>
                <a:gd name="TX259" fmla="*/ 2258 w 2568"/>
                <a:gd name="TY259" fmla="*/ 2952 h 2983"/>
                <a:gd name="TX260" fmla="*/ 2245 w 2568"/>
                <a:gd name="TY260" fmla="*/ 2902 h 2983"/>
                <a:gd name="TX261" fmla="*/ 2228 w 2568"/>
                <a:gd name="TY261" fmla="*/ 2832 h 2983"/>
                <a:gd name="TX262" fmla="*/ 2209 w 2568"/>
                <a:gd name="TY262" fmla="*/ 2753 h 2983"/>
                <a:gd name="TX263" fmla="*/ 2174 w 2568"/>
                <a:gd name="TY263" fmla="*/ 2602 h 2983"/>
                <a:gd name="TX264" fmla="*/ 2164 w 2568"/>
                <a:gd name="TY264" fmla="*/ 2553 h 2983"/>
                <a:gd name="TX265" fmla="*/ 2159 w 2568"/>
                <a:gd name="TY265" fmla="*/ 2530 h 2983"/>
                <a:gd name="TX266" fmla="*/ 2159 w 2568"/>
                <a:gd name="TY266" fmla="*/ 2530 h 2983"/>
                <a:gd name="TX267" fmla="*/ 2157 w 2568"/>
                <a:gd name="TY267" fmla="*/ 2510 h 2983"/>
                <a:gd name="TX268" fmla="*/ 2154 w 2568"/>
                <a:gd name="TY268" fmla="*/ 2490 h 2983"/>
                <a:gd name="TX269" fmla="*/ 2153 w 2568"/>
                <a:gd name="TY269" fmla="*/ 2469 h 2983"/>
                <a:gd name="TX270" fmla="*/ 2153 w 2568"/>
                <a:gd name="TY270" fmla="*/ 2448 h 2983"/>
                <a:gd name="TX271" fmla="*/ 2154 w 2568"/>
                <a:gd name="TY271" fmla="*/ 2426 h 2983"/>
                <a:gd name="TX272" fmla="*/ 2156 w 2568"/>
                <a:gd name="TY272" fmla="*/ 2406 h 2983"/>
                <a:gd name="TX273" fmla="*/ 2160 w 2568"/>
                <a:gd name="TY273" fmla="*/ 2367 h 2983"/>
                <a:gd name="TX274" fmla="*/ 2160 w 2568"/>
                <a:gd name="TY274" fmla="*/ 2367 h 2983"/>
                <a:gd name="TX275" fmla="*/ 2160 w 2568"/>
                <a:gd name="TY275" fmla="*/ 2339 h 2983"/>
                <a:gd name="TX276" fmla="*/ 2160 w 2568"/>
                <a:gd name="TY276" fmla="*/ 2339 h 2983"/>
                <a:gd name="TX277" fmla="*/ 2169 w 2568"/>
                <a:gd name="TY277" fmla="*/ 2286 h 2983"/>
                <a:gd name="TX278" fmla="*/ 2173 w 2568"/>
                <a:gd name="TY278" fmla="*/ 2260 h 2983"/>
                <a:gd name="TX279" fmla="*/ 2179 w 2568"/>
                <a:gd name="TY279" fmla="*/ 2235 h 2983"/>
                <a:gd name="TX280" fmla="*/ 2179 w 2568"/>
                <a:gd name="TY280" fmla="*/ 2235 h 2983"/>
                <a:gd name="TX281" fmla="*/ 2180 w 2568"/>
                <a:gd name="TY281" fmla="*/ 2217 h 2983"/>
                <a:gd name="TX282" fmla="*/ 2180 w 2568"/>
                <a:gd name="TY282" fmla="*/ 2217 h 2983"/>
                <a:gd name="TX283" fmla="*/ 2190 w 2568"/>
                <a:gd name="TY283" fmla="*/ 2176 h 2983"/>
                <a:gd name="TX284" fmla="*/ 2200 w 2568"/>
                <a:gd name="TY284" fmla="*/ 2132 h 2983"/>
                <a:gd name="TX285" fmla="*/ 2200 w 2568"/>
                <a:gd name="TY285" fmla="*/ 2132 h 2983"/>
                <a:gd name="TX286" fmla="*/ 2209 w 2568"/>
                <a:gd name="TY286" fmla="*/ 2105 h 2983"/>
                <a:gd name="TX287" fmla="*/ 2217 w 2568"/>
                <a:gd name="TY287" fmla="*/ 2076 h 2983"/>
                <a:gd name="TX288" fmla="*/ 2226 w 2568"/>
                <a:gd name="TY288" fmla="*/ 2049 h 2983"/>
                <a:gd name="TX289" fmla="*/ 2237 w 2568"/>
                <a:gd name="TY289" fmla="*/ 2021 h 2983"/>
                <a:gd name="TX290" fmla="*/ 2258 w 2568"/>
                <a:gd name="TY290" fmla="*/ 1968 h 2983"/>
                <a:gd name="TX291" fmla="*/ 2281 w 2568"/>
                <a:gd name="TY291" fmla="*/ 1917 h 2983"/>
                <a:gd name="TX292" fmla="*/ 2281 w 2568"/>
                <a:gd name="TY292" fmla="*/ 1917 h 2983"/>
                <a:gd name="TX293" fmla="*/ 2295 w 2568"/>
                <a:gd name="TY293" fmla="*/ 1888 h 2983"/>
                <a:gd name="TX294" fmla="*/ 2310 w 2568"/>
                <a:gd name="TY294" fmla="*/ 1860 h 2983"/>
                <a:gd name="TX295" fmla="*/ 2341 w 2568"/>
                <a:gd name="TY295" fmla="*/ 1804 h 2983"/>
                <a:gd name="TX296" fmla="*/ 2373 w 2568"/>
                <a:gd name="TY296" fmla="*/ 1750 h 2983"/>
                <a:gd name="TX297" fmla="*/ 2406 w 2568"/>
                <a:gd name="TY297" fmla="*/ 1698 h 2983"/>
                <a:gd name="TX298" fmla="*/ 2406 w 2568"/>
                <a:gd name="TY298" fmla="*/ 1698 h 2983"/>
                <a:gd name="TX299" fmla="*/ 2419 w 2568"/>
                <a:gd name="TY299" fmla="*/ 1675 h 2983"/>
                <a:gd name="TX300" fmla="*/ 2432 w 2568"/>
                <a:gd name="TY300" fmla="*/ 1653 h 2983"/>
                <a:gd name="TX301" fmla="*/ 2456 w 2568"/>
                <a:gd name="TY301" fmla="*/ 1606 h 2983"/>
                <a:gd name="TX302" fmla="*/ 2480 w 2568"/>
                <a:gd name="TY302" fmla="*/ 1557 h 2983"/>
                <a:gd name="TX303" fmla="*/ 2501 w 2568"/>
                <a:gd name="TY303" fmla="*/ 1508 h 2983"/>
                <a:gd name="TX304" fmla="*/ 2501 w 2568"/>
                <a:gd name="TY304" fmla="*/ 1508 h 2983"/>
                <a:gd name="TX305" fmla="*/ 2508 w 2568"/>
                <a:gd name="TY305" fmla="*/ 1486 h 2983"/>
                <a:gd name="TX306" fmla="*/ 2516 w 2568"/>
                <a:gd name="TY306" fmla="*/ 1465 h 2983"/>
                <a:gd name="TX307" fmla="*/ 2529 w 2568"/>
                <a:gd name="TY307" fmla="*/ 1420 h 2983"/>
                <a:gd name="TX308" fmla="*/ 2542 w 2568"/>
                <a:gd name="TY308" fmla="*/ 1373 h 2983"/>
                <a:gd name="TX309" fmla="*/ 2553 w 2568"/>
                <a:gd name="TY309" fmla="*/ 1327 h 2983"/>
                <a:gd name="TX310" fmla="*/ 2553 w 2568"/>
                <a:gd name="TY310" fmla="*/ 1327 h 2983"/>
                <a:gd name="TX311" fmla="*/ 2555 w 2568"/>
                <a:gd name="TY311" fmla="*/ 1301 h 2983"/>
                <a:gd name="TX312" fmla="*/ 2555 w 2568"/>
                <a:gd name="TY312" fmla="*/ 1301 h 2983"/>
                <a:gd name="TX313" fmla="*/ 2558 w 2568"/>
                <a:gd name="TY313" fmla="*/ 1278 h 2983"/>
                <a:gd name="TX314" fmla="*/ 2561 w 2568"/>
                <a:gd name="TY314" fmla="*/ 1255 h 2983"/>
                <a:gd name="TX315" fmla="*/ 2563 w 2568"/>
                <a:gd name="TY315" fmla="*/ 1231 h 2983"/>
                <a:gd name="TX316" fmla="*/ 2567 w 2568"/>
                <a:gd name="TY316" fmla="*/ 1210 h 2983"/>
                <a:gd name="TX317" fmla="*/ 2567 w 2568"/>
                <a:gd name="TY317" fmla="*/ 1210 h 2983"/>
                <a:gd name="TX318" fmla="*/ 2567 w 2568"/>
                <a:gd name="TY318" fmla="*/ 1168 h 2983"/>
                <a:gd name="TX319" fmla="*/ 2567 w 2568"/>
                <a:gd name="TY319" fmla="*/ 1168 h 2983"/>
                <a:gd name="TX320" fmla="*/ 2566 w 2568"/>
                <a:gd name="TY320" fmla="*/ 1116 h 2983"/>
                <a:gd name="TX321" fmla="*/ 2565 w 2568"/>
                <a:gd name="TY321" fmla="*/ 1091 h 2983"/>
                <a:gd name="TX322" fmla="*/ 2562 w 2568"/>
                <a:gd name="TY322" fmla="*/ 1068 h 2983"/>
                <a:gd name="TX323" fmla="*/ 2562 w 2568"/>
                <a:gd name="TY323" fmla="*/ 1068 h 2983"/>
                <a:gd name="TX324" fmla="*/ 2561 w 2568"/>
                <a:gd name="TY324" fmla="*/ 1031 h 2983"/>
                <a:gd name="TX325" fmla="*/ 2561 w 2568"/>
                <a:gd name="TY325" fmla="*/ 1031 h 2983"/>
                <a:gd name="TX326" fmla="*/ 2558 w 2568"/>
                <a:gd name="TY326" fmla="*/ 1003 h 2983"/>
                <a:gd name="TX327" fmla="*/ 2556 w 2568"/>
                <a:gd name="TY327" fmla="*/ 988 h 2983"/>
                <a:gd name="TX328" fmla="*/ 2554 w 2568"/>
                <a:gd name="TY328" fmla="*/ 973 h 2983"/>
                <a:gd name="TX329" fmla="*/ 2554 w 2568"/>
                <a:gd name="TY329" fmla="*/ 973 h 2983"/>
                <a:gd name="TX330" fmla="*/ 2540 w 2568"/>
                <a:gd name="TY330" fmla="*/ 905 h 2983"/>
                <a:gd name="TX331" fmla="*/ 2526 w 2568"/>
                <a:gd name="TY331" fmla="*/ 837 h 2983"/>
                <a:gd name="TX332" fmla="*/ 2517 w 2568"/>
                <a:gd name="TY332" fmla="*/ 805 h 2983"/>
                <a:gd name="TX333" fmla="*/ 2509 w 2568"/>
                <a:gd name="TY333" fmla="*/ 773 h 2983"/>
                <a:gd name="TX334" fmla="*/ 2500 w 2568"/>
                <a:gd name="TY334" fmla="*/ 743 h 2983"/>
                <a:gd name="TX335" fmla="*/ 2489 w 2568"/>
                <a:gd name="TY335" fmla="*/ 712 h 2983"/>
                <a:gd name="TX336" fmla="*/ 2489 w 2568"/>
                <a:gd name="TY336" fmla="*/ 712 h 2983"/>
                <a:gd name="TX337" fmla="*/ 2482 w 2568"/>
                <a:gd name="TY337" fmla="*/ 693 h 2983"/>
                <a:gd name="TX338" fmla="*/ 2475 w 2568"/>
                <a:gd name="TY338" fmla="*/ 673 h 2983"/>
                <a:gd name="TX339" fmla="*/ 2468 w 2568"/>
                <a:gd name="TY339" fmla="*/ 654 h 2983"/>
                <a:gd name="TX340" fmla="*/ 2459 w 2568"/>
                <a:gd name="TY340" fmla="*/ 636 h 2983"/>
                <a:gd name="TX341" fmla="*/ 2459 w 2568"/>
                <a:gd name="TY341" fmla="*/ 636 h 2983"/>
                <a:gd name="TX342" fmla="*/ 2435 w 2568"/>
                <a:gd name="TY342" fmla="*/ 588 h 2983"/>
                <a:gd name="TX343" fmla="*/ 2409 w 2568"/>
                <a:gd name="TY343" fmla="*/ 540 h 2983"/>
                <a:gd name="TX344" fmla="*/ 2381 w 2568"/>
                <a:gd name="TY344" fmla="*/ 494 h 2983"/>
                <a:gd name="TX345" fmla="*/ 2354 w 2568"/>
                <a:gd name="TY345" fmla="*/ 450 h 2983"/>
                <a:gd name="TX346" fmla="*/ 2354 w 2568"/>
                <a:gd name="TY346" fmla="*/ 450 h 2983"/>
                <a:gd name="TX347" fmla="*/ 2287 w 2568"/>
                <a:gd name="TY347" fmla="*/ 364 h 2983"/>
                <a:gd name="TX348" fmla="*/ 2287 w 2568"/>
                <a:gd name="TY348" fmla="*/ 364 h 2983"/>
                <a:gd name="TX349" fmla="*/ 2280 w 2568"/>
                <a:gd name="TY349" fmla="*/ 357 h 2983"/>
                <a:gd name="TX350" fmla="*/ 2273 w 2568"/>
                <a:gd name="TY350" fmla="*/ 351 h 2983"/>
                <a:gd name="TX351" fmla="*/ 2265 w 2568"/>
                <a:gd name="TY351" fmla="*/ 344 h 2983"/>
                <a:gd name="TX352" fmla="*/ 2260 w 2568"/>
                <a:gd name="TY352" fmla="*/ 338 h 2983"/>
                <a:gd name="TX353" fmla="*/ 2260 w 2568"/>
                <a:gd name="TY353" fmla="*/ 338 h 2983"/>
                <a:gd name="TX354" fmla="*/ 2248 w 2568"/>
                <a:gd name="TY354" fmla="*/ 323 h 2983"/>
                <a:gd name="TX355" fmla="*/ 2236 w 2568"/>
                <a:gd name="TY355" fmla="*/ 309 h 2983"/>
                <a:gd name="TX356" fmla="*/ 2223 w 2568"/>
                <a:gd name="TY356" fmla="*/ 296 h 2983"/>
                <a:gd name="TX357" fmla="*/ 2209 w 2568"/>
                <a:gd name="TY357" fmla="*/ 283 h 2983"/>
                <a:gd name="TX358" fmla="*/ 2180 w 2568"/>
                <a:gd name="TY358" fmla="*/ 258 h 2983"/>
                <a:gd name="TX359" fmla="*/ 2151 w 2568"/>
                <a:gd name="TY359" fmla="*/ 234 h 2983"/>
                <a:gd name="TX360" fmla="*/ 2151 w 2568"/>
                <a:gd name="TY360" fmla="*/ 234 h 2983"/>
                <a:gd name="TX361" fmla="*/ 2131 w 2568"/>
                <a:gd name="TY361" fmla="*/ 216 h 2983"/>
                <a:gd name="TX362" fmla="*/ 2111 w 2568"/>
                <a:gd name="TY362" fmla="*/ 200 h 2983"/>
                <a:gd name="TX363" fmla="*/ 2111 w 2568"/>
                <a:gd name="TY363" fmla="*/ 200 h 2983"/>
                <a:gd name="TX364" fmla="*/ 2094 w 2568"/>
                <a:gd name="TY364" fmla="*/ 187 h 2983"/>
                <a:gd name="TX365" fmla="*/ 2075 w 2568"/>
                <a:gd name="TY365" fmla="*/ 175 h 2983"/>
                <a:gd name="TX366" fmla="*/ 2038 w 2568"/>
                <a:gd name="TY366" fmla="*/ 151 h 2983"/>
                <a:gd name="TX367" fmla="*/ 2001 w 2568"/>
                <a:gd name="TY367" fmla="*/ 130 h 2983"/>
                <a:gd name="TX368" fmla="*/ 1960 w 2568"/>
                <a:gd name="TY368" fmla="*/ 110 h 2983"/>
                <a:gd name="TX369" fmla="*/ 1960 w 2568"/>
                <a:gd name="TY369" fmla="*/ 110 h 2983"/>
                <a:gd name="TX370" fmla="*/ 1942 w 2568"/>
                <a:gd name="TY370" fmla="*/ 99 h 2983"/>
                <a:gd name="TX371" fmla="*/ 1932 w 2568"/>
                <a:gd name="TY371" fmla="*/ 95 h 2983"/>
                <a:gd name="TX372" fmla="*/ 1923 w 2568"/>
                <a:gd name="TY372" fmla="*/ 91 h 2983"/>
                <a:gd name="TX373" fmla="*/ 1923 w 2568"/>
                <a:gd name="TY373" fmla="*/ 91 h 2983"/>
                <a:gd name="TX374" fmla="*/ 1889 w 2568"/>
                <a:gd name="TY374" fmla="*/ 78 h 2983"/>
                <a:gd name="TX375" fmla="*/ 1855 w 2568"/>
                <a:gd name="TY375" fmla="*/ 67 h 2983"/>
                <a:gd name="TX376" fmla="*/ 1821 w 2568"/>
                <a:gd name="TY376" fmla="*/ 58 h 2983"/>
                <a:gd name="TX377" fmla="*/ 1785 w 2568"/>
                <a:gd name="TY377" fmla="*/ 48 h 2983"/>
                <a:gd name="TX378" fmla="*/ 1750 w 2568"/>
                <a:gd name="TY378" fmla="*/ 40 h 2983"/>
                <a:gd name="TX379" fmla="*/ 1712 w 2568"/>
                <a:gd name="TY379" fmla="*/ 33 h 2983"/>
                <a:gd name="TX380" fmla="*/ 1674 w 2568"/>
                <a:gd name="TY380" fmla="*/ 26 h 2983"/>
                <a:gd name="TX381" fmla="*/ 1636 w 2568"/>
                <a:gd name="TY381" fmla="*/ 20 h 2983"/>
                <a:gd name="TX382" fmla="*/ 1596 w 2568"/>
                <a:gd name="TY382" fmla="*/ 15 h 2983"/>
                <a:gd name="TX383" fmla="*/ 1556 w 2568"/>
                <a:gd name="TY383" fmla="*/ 12 h 2983"/>
                <a:gd name="TX384" fmla="*/ 1516 w 2568"/>
                <a:gd name="TY384" fmla="*/ 8 h 2983"/>
                <a:gd name="TX385" fmla="*/ 1474 w 2568"/>
                <a:gd name="TY385" fmla="*/ 5 h 2983"/>
                <a:gd name="TX386" fmla="*/ 1388 w 2568"/>
                <a:gd name="TY386" fmla="*/ 1 h 2983"/>
                <a:gd name="TX387" fmla="*/ 1301 w 2568"/>
                <a:gd name="TY387" fmla="*/ 0 h 298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</a:cxnLst>
              <a:rect l="l" t="t" r="r" b="b"/>
              <a:pathLst>
                <a:path w="2568" h="2983">
                  <a:moveTo>
                    <a:pt x="1301" y="0"/>
                  </a:moveTo>
                  <a:lnTo>
                    <a:pt x="1301" y="0"/>
                  </a:lnTo>
                  <a:lnTo>
                    <a:pt x="1281" y="1"/>
                  </a:lnTo>
                  <a:lnTo>
                    <a:pt x="1281" y="1"/>
                  </a:lnTo>
                  <a:lnTo>
                    <a:pt x="1146" y="7"/>
                  </a:lnTo>
                  <a:lnTo>
                    <a:pt x="1146" y="7"/>
                  </a:lnTo>
                  <a:lnTo>
                    <a:pt x="1096" y="17"/>
                  </a:lnTo>
                  <a:lnTo>
                    <a:pt x="1049" y="25"/>
                  </a:lnTo>
                  <a:lnTo>
                    <a:pt x="1001" y="35"/>
                  </a:lnTo>
                  <a:lnTo>
                    <a:pt x="958" y="47"/>
                  </a:lnTo>
                  <a:lnTo>
                    <a:pt x="958" y="47"/>
                  </a:lnTo>
                  <a:lnTo>
                    <a:pt x="931" y="54"/>
                  </a:lnTo>
                  <a:lnTo>
                    <a:pt x="918" y="58"/>
                  </a:lnTo>
                  <a:lnTo>
                    <a:pt x="905" y="63"/>
                  </a:lnTo>
                  <a:lnTo>
                    <a:pt x="905" y="63"/>
                  </a:lnTo>
                  <a:lnTo>
                    <a:pt x="868" y="79"/>
                  </a:lnTo>
                  <a:lnTo>
                    <a:pt x="831" y="96"/>
                  </a:lnTo>
                  <a:lnTo>
                    <a:pt x="797" y="112"/>
                  </a:lnTo>
                  <a:lnTo>
                    <a:pt x="763" y="130"/>
                  </a:lnTo>
                  <a:lnTo>
                    <a:pt x="730" y="148"/>
                  </a:lnTo>
                  <a:lnTo>
                    <a:pt x="696" y="167"/>
                  </a:lnTo>
                  <a:lnTo>
                    <a:pt x="665" y="187"/>
                  </a:lnTo>
                  <a:lnTo>
                    <a:pt x="633" y="207"/>
                  </a:lnTo>
                  <a:lnTo>
                    <a:pt x="633" y="207"/>
                  </a:lnTo>
                  <a:lnTo>
                    <a:pt x="614" y="221"/>
                  </a:lnTo>
                  <a:lnTo>
                    <a:pt x="595" y="236"/>
                  </a:lnTo>
                  <a:lnTo>
                    <a:pt x="576" y="25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29" y="292"/>
                  </a:lnTo>
                  <a:lnTo>
                    <a:pt x="500" y="320"/>
                  </a:lnTo>
                  <a:lnTo>
                    <a:pt x="487" y="335"/>
                  </a:lnTo>
                  <a:lnTo>
                    <a:pt x="474" y="350"/>
                  </a:lnTo>
                  <a:lnTo>
                    <a:pt x="461" y="365"/>
                  </a:lnTo>
                  <a:lnTo>
                    <a:pt x="450" y="381"/>
                  </a:lnTo>
                  <a:lnTo>
                    <a:pt x="450" y="381"/>
                  </a:lnTo>
                  <a:lnTo>
                    <a:pt x="433" y="407"/>
                  </a:lnTo>
                  <a:lnTo>
                    <a:pt x="416" y="434"/>
                  </a:lnTo>
                  <a:lnTo>
                    <a:pt x="400" y="462"/>
                  </a:lnTo>
                  <a:lnTo>
                    <a:pt x="384" y="491"/>
                  </a:lnTo>
                  <a:lnTo>
                    <a:pt x="384" y="491"/>
                  </a:lnTo>
                  <a:lnTo>
                    <a:pt x="377" y="505"/>
                  </a:lnTo>
                  <a:lnTo>
                    <a:pt x="372" y="518"/>
                  </a:lnTo>
                  <a:lnTo>
                    <a:pt x="362" y="546"/>
                  </a:lnTo>
                  <a:lnTo>
                    <a:pt x="362" y="546"/>
                  </a:lnTo>
                  <a:lnTo>
                    <a:pt x="354" y="568"/>
                  </a:lnTo>
                  <a:lnTo>
                    <a:pt x="344" y="588"/>
                  </a:lnTo>
                  <a:lnTo>
                    <a:pt x="344" y="588"/>
                  </a:lnTo>
                  <a:lnTo>
                    <a:pt x="339" y="601"/>
                  </a:lnTo>
                  <a:lnTo>
                    <a:pt x="336" y="614"/>
                  </a:lnTo>
                  <a:lnTo>
                    <a:pt x="332" y="627"/>
                  </a:lnTo>
                  <a:lnTo>
                    <a:pt x="328" y="640"/>
                  </a:lnTo>
                  <a:lnTo>
                    <a:pt x="328" y="640"/>
                  </a:lnTo>
                  <a:lnTo>
                    <a:pt x="315" y="676"/>
                  </a:lnTo>
                  <a:lnTo>
                    <a:pt x="303" y="714"/>
                  </a:lnTo>
                  <a:lnTo>
                    <a:pt x="292" y="753"/>
                  </a:lnTo>
                  <a:lnTo>
                    <a:pt x="281" y="793"/>
                  </a:lnTo>
                  <a:lnTo>
                    <a:pt x="281" y="793"/>
                  </a:lnTo>
                  <a:lnTo>
                    <a:pt x="277" y="810"/>
                  </a:lnTo>
                  <a:lnTo>
                    <a:pt x="272" y="826"/>
                  </a:lnTo>
                  <a:lnTo>
                    <a:pt x="259" y="861"/>
                  </a:lnTo>
                  <a:lnTo>
                    <a:pt x="247" y="894"/>
                  </a:lnTo>
                  <a:lnTo>
                    <a:pt x="236" y="928"/>
                  </a:lnTo>
                  <a:lnTo>
                    <a:pt x="236" y="928"/>
                  </a:lnTo>
                  <a:lnTo>
                    <a:pt x="232" y="946"/>
                  </a:lnTo>
                  <a:lnTo>
                    <a:pt x="228" y="966"/>
                  </a:lnTo>
                  <a:lnTo>
                    <a:pt x="225" y="988"/>
                  </a:lnTo>
                  <a:lnTo>
                    <a:pt x="222" y="1013"/>
                  </a:lnTo>
                  <a:lnTo>
                    <a:pt x="222" y="1037"/>
                  </a:lnTo>
                  <a:lnTo>
                    <a:pt x="222" y="1061"/>
                  </a:lnTo>
                  <a:lnTo>
                    <a:pt x="225" y="1082"/>
                  </a:lnTo>
                  <a:lnTo>
                    <a:pt x="227" y="1091"/>
                  </a:lnTo>
                  <a:lnTo>
                    <a:pt x="231" y="1100"/>
                  </a:lnTo>
                  <a:lnTo>
                    <a:pt x="231" y="1100"/>
                  </a:lnTo>
                  <a:lnTo>
                    <a:pt x="236" y="1116"/>
                  </a:lnTo>
                  <a:lnTo>
                    <a:pt x="245" y="1134"/>
                  </a:lnTo>
                  <a:lnTo>
                    <a:pt x="253" y="1152"/>
                  </a:lnTo>
                  <a:lnTo>
                    <a:pt x="260" y="1171"/>
                  </a:lnTo>
                  <a:lnTo>
                    <a:pt x="265" y="1191"/>
                  </a:lnTo>
                  <a:lnTo>
                    <a:pt x="267" y="1201"/>
                  </a:lnTo>
                  <a:lnTo>
                    <a:pt x="268" y="1211"/>
                  </a:lnTo>
                  <a:lnTo>
                    <a:pt x="268" y="1221"/>
                  </a:lnTo>
                  <a:lnTo>
                    <a:pt x="267" y="1232"/>
                  </a:lnTo>
                  <a:lnTo>
                    <a:pt x="265" y="1243"/>
                  </a:lnTo>
                  <a:lnTo>
                    <a:pt x="261" y="1253"/>
                  </a:lnTo>
                  <a:lnTo>
                    <a:pt x="261" y="1253"/>
                  </a:lnTo>
                  <a:lnTo>
                    <a:pt x="254" y="1270"/>
                  </a:lnTo>
                  <a:lnTo>
                    <a:pt x="245" y="1286"/>
                  </a:lnTo>
                  <a:lnTo>
                    <a:pt x="234" y="1302"/>
                  </a:lnTo>
                  <a:lnTo>
                    <a:pt x="222" y="1317"/>
                  </a:lnTo>
                  <a:lnTo>
                    <a:pt x="199" y="1348"/>
                  </a:lnTo>
                  <a:lnTo>
                    <a:pt x="187" y="1362"/>
                  </a:lnTo>
                  <a:lnTo>
                    <a:pt x="176" y="1377"/>
                  </a:lnTo>
                  <a:lnTo>
                    <a:pt x="176" y="1377"/>
                  </a:lnTo>
                  <a:lnTo>
                    <a:pt x="119" y="1471"/>
                  </a:lnTo>
                  <a:lnTo>
                    <a:pt x="90" y="1517"/>
                  </a:lnTo>
                  <a:lnTo>
                    <a:pt x="60" y="1563"/>
                  </a:lnTo>
                  <a:lnTo>
                    <a:pt x="60" y="1563"/>
                  </a:lnTo>
                  <a:lnTo>
                    <a:pt x="50" y="1577"/>
                  </a:lnTo>
                  <a:lnTo>
                    <a:pt x="37" y="1594"/>
                  </a:lnTo>
                  <a:lnTo>
                    <a:pt x="25" y="1610"/>
                  </a:lnTo>
                  <a:lnTo>
                    <a:pt x="13" y="1628"/>
                  </a:lnTo>
                  <a:lnTo>
                    <a:pt x="8" y="1638"/>
                  </a:lnTo>
                  <a:lnTo>
                    <a:pt x="5" y="1648"/>
                  </a:lnTo>
                  <a:lnTo>
                    <a:pt x="2" y="1659"/>
                  </a:lnTo>
                  <a:lnTo>
                    <a:pt x="0" y="1670"/>
                  </a:lnTo>
                  <a:lnTo>
                    <a:pt x="0" y="1681"/>
                  </a:lnTo>
                  <a:lnTo>
                    <a:pt x="1" y="1693"/>
                  </a:lnTo>
                  <a:lnTo>
                    <a:pt x="4" y="1706"/>
                  </a:lnTo>
                  <a:lnTo>
                    <a:pt x="8" y="1719"/>
                  </a:lnTo>
                  <a:lnTo>
                    <a:pt x="8" y="1719"/>
                  </a:lnTo>
                  <a:lnTo>
                    <a:pt x="11" y="1725"/>
                  </a:lnTo>
                  <a:lnTo>
                    <a:pt x="14" y="1731"/>
                  </a:lnTo>
                  <a:lnTo>
                    <a:pt x="24" y="1743"/>
                  </a:lnTo>
                  <a:lnTo>
                    <a:pt x="35" y="1755"/>
                  </a:lnTo>
                  <a:lnTo>
                    <a:pt x="50" y="1765"/>
                  </a:lnTo>
                  <a:lnTo>
                    <a:pt x="64" y="1776"/>
                  </a:lnTo>
                  <a:lnTo>
                    <a:pt x="79" y="1784"/>
                  </a:lnTo>
                  <a:lnTo>
                    <a:pt x="93" y="1791"/>
                  </a:lnTo>
                  <a:lnTo>
                    <a:pt x="106" y="1797"/>
                  </a:lnTo>
                  <a:lnTo>
                    <a:pt x="106" y="1797"/>
                  </a:lnTo>
                  <a:lnTo>
                    <a:pt x="117" y="1801"/>
                  </a:lnTo>
                  <a:lnTo>
                    <a:pt x="128" y="1803"/>
                  </a:lnTo>
                  <a:lnTo>
                    <a:pt x="150" y="1808"/>
                  </a:lnTo>
                  <a:lnTo>
                    <a:pt x="161" y="1811"/>
                  </a:lnTo>
                  <a:lnTo>
                    <a:pt x="169" y="1816"/>
                  </a:lnTo>
                  <a:lnTo>
                    <a:pt x="174" y="1820"/>
                  </a:lnTo>
                  <a:lnTo>
                    <a:pt x="176" y="1823"/>
                  </a:lnTo>
                  <a:lnTo>
                    <a:pt x="180" y="1827"/>
                  </a:lnTo>
                  <a:lnTo>
                    <a:pt x="182" y="1832"/>
                  </a:lnTo>
                  <a:lnTo>
                    <a:pt x="182" y="1832"/>
                  </a:lnTo>
                  <a:lnTo>
                    <a:pt x="183" y="1839"/>
                  </a:lnTo>
                  <a:lnTo>
                    <a:pt x="183" y="1848"/>
                  </a:lnTo>
                  <a:lnTo>
                    <a:pt x="183" y="1858"/>
                  </a:lnTo>
                  <a:lnTo>
                    <a:pt x="182" y="1867"/>
                  </a:lnTo>
                  <a:lnTo>
                    <a:pt x="179" y="1886"/>
                  </a:lnTo>
                  <a:lnTo>
                    <a:pt x="175" y="1899"/>
                  </a:lnTo>
                  <a:lnTo>
                    <a:pt x="175" y="1899"/>
                  </a:lnTo>
                  <a:lnTo>
                    <a:pt x="170" y="1911"/>
                  </a:lnTo>
                  <a:lnTo>
                    <a:pt x="166" y="1928"/>
                  </a:lnTo>
                  <a:lnTo>
                    <a:pt x="162" y="1946"/>
                  </a:lnTo>
                  <a:lnTo>
                    <a:pt x="162" y="1954"/>
                  </a:lnTo>
                  <a:lnTo>
                    <a:pt x="162" y="1959"/>
                  </a:lnTo>
                  <a:lnTo>
                    <a:pt x="162" y="1959"/>
                  </a:lnTo>
                  <a:lnTo>
                    <a:pt x="164" y="1973"/>
                  </a:lnTo>
                  <a:lnTo>
                    <a:pt x="168" y="1985"/>
                  </a:lnTo>
                  <a:lnTo>
                    <a:pt x="173" y="1996"/>
                  </a:lnTo>
                  <a:lnTo>
                    <a:pt x="179" y="2004"/>
                  </a:lnTo>
                  <a:lnTo>
                    <a:pt x="186" y="2011"/>
                  </a:lnTo>
                  <a:lnTo>
                    <a:pt x="193" y="2018"/>
                  </a:lnTo>
                  <a:lnTo>
                    <a:pt x="210" y="2033"/>
                  </a:lnTo>
                  <a:lnTo>
                    <a:pt x="210" y="2033"/>
                  </a:lnTo>
                  <a:lnTo>
                    <a:pt x="219" y="2041"/>
                  </a:lnTo>
                  <a:lnTo>
                    <a:pt x="222" y="2044"/>
                  </a:lnTo>
                  <a:lnTo>
                    <a:pt x="227" y="2048"/>
                  </a:lnTo>
                  <a:lnTo>
                    <a:pt x="227" y="2048"/>
                  </a:lnTo>
                  <a:lnTo>
                    <a:pt x="228" y="2053"/>
                  </a:lnTo>
                  <a:lnTo>
                    <a:pt x="228" y="2053"/>
                  </a:lnTo>
                  <a:lnTo>
                    <a:pt x="222" y="2057"/>
                  </a:lnTo>
                  <a:lnTo>
                    <a:pt x="215" y="2064"/>
                  </a:lnTo>
                  <a:lnTo>
                    <a:pt x="210" y="2074"/>
                  </a:lnTo>
                  <a:lnTo>
                    <a:pt x="206" y="2085"/>
                  </a:lnTo>
                  <a:lnTo>
                    <a:pt x="202" y="2096"/>
                  </a:lnTo>
                  <a:lnTo>
                    <a:pt x="200" y="2108"/>
                  </a:lnTo>
                  <a:lnTo>
                    <a:pt x="200" y="2120"/>
                  </a:lnTo>
                  <a:lnTo>
                    <a:pt x="202" y="2132"/>
                  </a:lnTo>
                  <a:lnTo>
                    <a:pt x="202" y="2132"/>
                  </a:lnTo>
                  <a:lnTo>
                    <a:pt x="207" y="2142"/>
                  </a:lnTo>
                  <a:lnTo>
                    <a:pt x="214" y="2151"/>
                  </a:lnTo>
                  <a:lnTo>
                    <a:pt x="220" y="2158"/>
                  </a:lnTo>
                  <a:lnTo>
                    <a:pt x="227" y="2166"/>
                  </a:lnTo>
                  <a:lnTo>
                    <a:pt x="227" y="2166"/>
                  </a:lnTo>
                  <a:lnTo>
                    <a:pt x="236" y="2182"/>
                  </a:lnTo>
                  <a:lnTo>
                    <a:pt x="247" y="2199"/>
                  </a:lnTo>
                  <a:lnTo>
                    <a:pt x="257" y="2219"/>
                  </a:lnTo>
                  <a:lnTo>
                    <a:pt x="259" y="2229"/>
                  </a:lnTo>
                  <a:lnTo>
                    <a:pt x="261" y="2238"/>
                  </a:lnTo>
                  <a:lnTo>
                    <a:pt x="261" y="2238"/>
                  </a:lnTo>
                  <a:lnTo>
                    <a:pt x="261" y="2243"/>
                  </a:lnTo>
                  <a:lnTo>
                    <a:pt x="260" y="2247"/>
                  </a:lnTo>
                  <a:lnTo>
                    <a:pt x="258" y="2250"/>
                  </a:lnTo>
                  <a:lnTo>
                    <a:pt x="257" y="2254"/>
                  </a:lnTo>
                  <a:lnTo>
                    <a:pt x="257" y="2254"/>
                  </a:lnTo>
                  <a:lnTo>
                    <a:pt x="248" y="2283"/>
                  </a:lnTo>
                  <a:lnTo>
                    <a:pt x="242" y="2313"/>
                  </a:lnTo>
                  <a:lnTo>
                    <a:pt x="242" y="2313"/>
                  </a:lnTo>
                  <a:lnTo>
                    <a:pt x="239" y="2339"/>
                  </a:lnTo>
                  <a:lnTo>
                    <a:pt x="238" y="2365"/>
                  </a:lnTo>
                  <a:lnTo>
                    <a:pt x="239" y="2390"/>
                  </a:lnTo>
                  <a:lnTo>
                    <a:pt x="241" y="2414"/>
                  </a:lnTo>
                  <a:lnTo>
                    <a:pt x="246" y="2438"/>
                  </a:lnTo>
                  <a:lnTo>
                    <a:pt x="252" y="2459"/>
                  </a:lnTo>
                  <a:lnTo>
                    <a:pt x="260" y="2478"/>
                  </a:lnTo>
                  <a:lnTo>
                    <a:pt x="271" y="2496"/>
                  </a:lnTo>
                  <a:lnTo>
                    <a:pt x="271" y="2496"/>
                  </a:lnTo>
                  <a:lnTo>
                    <a:pt x="283" y="2513"/>
                  </a:lnTo>
                  <a:lnTo>
                    <a:pt x="297" y="2528"/>
                  </a:lnTo>
                  <a:lnTo>
                    <a:pt x="312" y="2541"/>
                  </a:lnTo>
                  <a:lnTo>
                    <a:pt x="329" y="2554"/>
                  </a:lnTo>
                  <a:lnTo>
                    <a:pt x="348" y="2565"/>
                  </a:lnTo>
                  <a:lnTo>
                    <a:pt x="368" y="2574"/>
                  </a:lnTo>
                  <a:lnTo>
                    <a:pt x="389" y="2582"/>
                  </a:lnTo>
                  <a:lnTo>
                    <a:pt x="410" y="2588"/>
                  </a:lnTo>
                  <a:lnTo>
                    <a:pt x="410" y="2588"/>
                  </a:lnTo>
                  <a:lnTo>
                    <a:pt x="426" y="2591"/>
                  </a:lnTo>
                  <a:lnTo>
                    <a:pt x="442" y="2593"/>
                  </a:lnTo>
                  <a:lnTo>
                    <a:pt x="459" y="2594"/>
                  </a:lnTo>
                  <a:lnTo>
                    <a:pt x="478" y="2594"/>
                  </a:lnTo>
                  <a:lnTo>
                    <a:pt x="478" y="2594"/>
                  </a:lnTo>
                  <a:lnTo>
                    <a:pt x="500" y="2594"/>
                  </a:lnTo>
                  <a:lnTo>
                    <a:pt x="524" y="2593"/>
                  </a:lnTo>
                  <a:lnTo>
                    <a:pt x="572" y="2589"/>
                  </a:lnTo>
                  <a:lnTo>
                    <a:pt x="572" y="2589"/>
                  </a:lnTo>
                  <a:lnTo>
                    <a:pt x="621" y="2586"/>
                  </a:lnTo>
                  <a:lnTo>
                    <a:pt x="644" y="2585"/>
                  </a:lnTo>
                  <a:lnTo>
                    <a:pt x="667" y="2585"/>
                  </a:lnTo>
                  <a:lnTo>
                    <a:pt x="667" y="2585"/>
                  </a:lnTo>
                  <a:lnTo>
                    <a:pt x="689" y="2585"/>
                  </a:lnTo>
                  <a:lnTo>
                    <a:pt x="711" y="2587"/>
                  </a:lnTo>
                  <a:lnTo>
                    <a:pt x="731" y="2591"/>
                  </a:lnTo>
                  <a:lnTo>
                    <a:pt x="747" y="2595"/>
                  </a:lnTo>
                  <a:lnTo>
                    <a:pt x="756" y="2599"/>
                  </a:lnTo>
                  <a:lnTo>
                    <a:pt x="763" y="2602"/>
                  </a:lnTo>
                  <a:lnTo>
                    <a:pt x="770" y="2607"/>
                  </a:lnTo>
                  <a:lnTo>
                    <a:pt x="776" y="2612"/>
                  </a:lnTo>
                  <a:lnTo>
                    <a:pt x="782" y="2617"/>
                  </a:lnTo>
                  <a:lnTo>
                    <a:pt x="786" y="2624"/>
                  </a:lnTo>
                  <a:lnTo>
                    <a:pt x="790" y="2631"/>
                  </a:lnTo>
                  <a:lnTo>
                    <a:pt x="792" y="2638"/>
                  </a:lnTo>
                  <a:lnTo>
                    <a:pt x="792" y="2638"/>
                  </a:lnTo>
                  <a:lnTo>
                    <a:pt x="795" y="2656"/>
                  </a:lnTo>
                  <a:lnTo>
                    <a:pt x="798" y="2692"/>
                  </a:lnTo>
                  <a:lnTo>
                    <a:pt x="803" y="2741"/>
                  </a:lnTo>
                  <a:lnTo>
                    <a:pt x="809" y="2798"/>
                  </a:lnTo>
                  <a:lnTo>
                    <a:pt x="813" y="2827"/>
                  </a:lnTo>
                  <a:lnTo>
                    <a:pt x="818" y="2855"/>
                  </a:lnTo>
                  <a:lnTo>
                    <a:pt x="823" y="2884"/>
                  </a:lnTo>
                  <a:lnTo>
                    <a:pt x="829" y="2910"/>
                  </a:lnTo>
                  <a:lnTo>
                    <a:pt x="836" y="2932"/>
                  </a:lnTo>
                  <a:lnTo>
                    <a:pt x="844" y="2954"/>
                  </a:lnTo>
                  <a:lnTo>
                    <a:pt x="848" y="2962"/>
                  </a:lnTo>
                  <a:lnTo>
                    <a:pt x="853" y="2969"/>
                  </a:lnTo>
                  <a:lnTo>
                    <a:pt x="857" y="2976"/>
                  </a:lnTo>
                  <a:lnTo>
                    <a:pt x="863" y="2981"/>
                  </a:lnTo>
                  <a:lnTo>
                    <a:pt x="863" y="2981"/>
                  </a:lnTo>
                  <a:lnTo>
                    <a:pt x="884" y="2982"/>
                  </a:lnTo>
                  <a:lnTo>
                    <a:pt x="942" y="2982"/>
                  </a:lnTo>
                  <a:lnTo>
                    <a:pt x="1142" y="2982"/>
                  </a:lnTo>
                  <a:lnTo>
                    <a:pt x="1142" y="2982"/>
                  </a:lnTo>
                  <a:lnTo>
                    <a:pt x="1722" y="2982"/>
                  </a:lnTo>
                  <a:lnTo>
                    <a:pt x="1722" y="2982"/>
                  </a:lnTo>
                  <a:lnTo>
                    <a:pt x="2248" y="2981"/>
                  </a:lnTo>
                  <a:lnTo>
                    <a:pt x="2248" y="2981"/>
                  </a:lnTo>
                  <a:lnTo>
                    <a:pt x="2265" y="2981"/>
                  </a:lnTo>
                  <a:lnTo>
                    <a:pt x="2265" y="2981"/>
                  </a:lnTo>
                  <a:lnTo>
                    <a:pt x="2267" y="2978"/>
                  </a:lnTo>
                  <a:lnTo>
                    <a:pt x="2267" y="2975"/>
                  </a:lnTo>
                  <a:lnTo>
                    <a:pt x="2267" y="2975"/>
                  </a:lnTo>
                  <a:lnTo>
                    <a:pt x="2264" y="2968"/>
                  </a:lnTo>
                  <a:lnTo>
                    <a:pt x="2258" y="2952"/>
                  </a:lnTo>
                  <a:lnTo>
                    <a:pt x="2245" y="2902"/>
                  </a:lnTo>
                  <a:lnTo>
                    <a:pt x="2228" y="2832"/>
                  </a:lnTo>
                  <a:lnTo>
                    <a:pt x="2209" y="2753"/>
                  </a:lnTo>
                  <a:lnTo>
                    <a:pt x="2174" y="2602"/>
                  </a:lnTo>
                  <a:lnTo>
                    <a:pt x="2164" y="2553"/>
                  </a:lnTo>
                  <a:lnTo>
                    <a:pt x="2159" y="2530"/>
                  </a:lnTo>
                  <a:lnTo>
                    <a:pt x="2159" y="2530"/>
                  </a:lnTo>
                  <a:lnTo>
                    <a:pt x="2157" y="2510"/>
                  </a:lnTo>
                  <a:lnTo>
                    <a:pt x="2154" y="2490"/>
                  </a:lnTo>
                  <a:lnTo>
                    <a:pt x="2153" y="2469"/>
                  </a:lnTo>
                  <a:lnTo>
                    <a:pt x="2153" y="2448"/>
                  </a:lnTo>
                  <a:lnTo>
                    <a:pt x="2154" y="2426"/>
                  </a:lnTo>
                  <a:lnTo>
                    <a:pt x="2156" y="2406"/>
                  </a:lnTo>
                  <a:lnTo>
                    <a:pt x="2160" y="2367"/>
                  </a:lnTo>
                  <a:lnTo>
                    <a:pt x="2160" y="2367"/>
                  </a:lnTo>
                  <a:lnTo>
                    <a:pt x="2160" y="2339"/>
                  </a:lnTo>
                  <a:lnTo>
                    <a:pt x="2160" y="2339"/>
                  </a:lnTo>
                  <a:lnTo>
                    <a:pt x="2169" y="2286"/>
                  </a:lnTo>
                  <a:lnTo>
                    <a:pt x="2173" y="2260"/>
                  </a:lnTo>
                  <a:lnTo>
                    <a:pt x="2179" y="2235"/>
                  </a:lnTo>
                  <a:lnTo>
                    <a:pt x="2179" y="2235"/>
                  </a:lnTo>
                  <a:lnTo>
                    <a:pt x="2180" y="2217"/>
                  </a:lnTo>
                  <a:lnTo>
                    <a:pt x="2180" y="2217"/>
                  </a:lnTo>
                  <a:lnTo>
                    <a:pt x="2190" y="2176"/>
                  </a:lnTo>
                  <a:lnTo>
                    <a:pt x="2200" y="2132"/>
                  </a:lnTo>
                  <a:lnTo>
                    <a:pt x="2200" y="2132"/>
                  </a:lnTo>
                  <a:lnTo>
                    <a:pt x="2209" y="2105"/>
                  </a:lnTo>
                  <a:lnTo>
                    <a:pt x="2217" y="2076"/>
                  </a:lnTo>
                  <a:lnTo>
                    <a:pt x="2226" y="2049"/>
                  </a:lnTo>
                  <a:lnTo>
                    <a:pt x="2237" y="2021"/>
                  </a:lnTo>
                  <a:lnTo>
                    <a:pt x="2258" y="1968"/>
                  </a:lnTo>
                  <a:lnTo>
                    <a:pt x="2281" y="1917"/>
                  </a:lnTo>
                  <a:lnTo>
                    <a:pt x="2281" y="1917"/>
                  </a:lnTo>
                  <a:lnTo>
                    <a:pt x="2295" y="1888"/>
                  </a:lnTo>
                  <a:lnTo>
                    <a:pt x="2310" y="1860"/>
                  </a:lnTo>
                  <a:lnTo>
                    <a:pt x="2341" y="1804"/>
                  </a:lnTo>
                  <a:lnTo>
                    <a:pt x="2373" y="1750"/>
                  </a:lnTo>
                  <a:lnTo>
                    <a:pt x="2406" y="1698"/>
                  </a:lnTo>
                  <a:lnTo>
                    <a:pt x="2406" y="1698"/>
                  </a:lnTo>
                  <a:lnTo>
                    <a:pt x="2419" y="1675"/>
                  </a:lnTo>
                  <a:lnTo>
                    <a:pt x="2432" y="1653"/>
                  </a:lnTo>
                  <a:lnTo>
                    <a:pt x="2456" y="1606"/>
                  </a:lnTo>
                  <a:lnTo>
                    <a:pt x="2480" y="1557"/>
                  </a:lnTo>
                  <a:lnTo>
                    <a:pt x="2501" y="1508"/>
                  </a:lnTo>
                  <a:lnTo>
                    <a:pt x="2501" y="1508"/>
                  </a:lnTo>
                  <a:lnTo>
                    <a:pt x="2508" y="1486"/>
                  </a:lnTo>
                  <a:lnTo>
                    <a:pt x="2516" y="1465"/>
                  </a:lnTo>
                  <a:lnTo>
                    <a:pt x="2529" y="1420"/>
                  </a:lnTo>
                  <a:lnTo>
                    <a:pt x="2542" y="1373"/>
                  </a:lnTo>
                  <a:lnTo>
                    <a:pt x="2553" y="1327"/>
                  </a:lnTo>
                  <a:lnTo>
                    <a:pt x="2553" y="1327"/>
                  </a:lnTo>
                  <a:lnTo>
                    <a:pt x="2555" y="1301"/>
                  </a:lnTo>
                  <a:lnTo>
                    <a:pt x="2555" y="1301"/>
                  </a:lnTo>
                  <a:lnTo>
                    <a:pt x="2558" y="1278"/>
                  </a:lnTo>
                  <a:lnTo>
                    <a:pt x="2561" y="1255"/>
                  </a:lnTo>
                  <a:lnTo>
                    <a:pt x="2563" y="1231"/>
                  </a:lnTo>
                  <a:lnTo>
                    <a:pt x="2567" y="1210"/>
                  </a:lnTo>
                  <a:lnTo>
                    <a:pt x="2567" y="1210"/>
                  </a:lnTo>
                  <a:lnTo>
                    <a:pt x="2567" y="1168"/>
                  </a:lnTo>
                  <a:lnTo>
                    <a:pt x="2567" y="1168"/>
                  </a:lnTo>
                  <a:lnTo>
                    <a:pt x="2566" y="1116"/>
                  </a:lnTo>
                  <a:lnTo>
                    <a:pt x="2565" y="1091"/>
                  </a:lnTo>
                  <a:lnTo>
                    <a:pt x="2562" y="1068"/>
                  </a:lnTo>
                  <a:lnTo>
                    <a:pt x="2562" y="1068"/>
                  </a:lnTo>
                  <a:lnTo>
                    <a:pt x="2561" y="1031"/>
                  </a:lnTo>
                  <a:lnTo>
                    <a:pt x="2561" y="1031"/>
                  </a:lnTo>
                  <a:lnTo>
                    <a:pt x="2558" y="1003"/>
                  </a:lnTo>
                  <a:lnTo>
                    <a:pt x="2556" y="988"/>
                  </a:lnTo>
                  <a:lnTo>
                    <a:pt x="2554" y="973"/>
                  </a:lnTo>
                  <a:lnTo>
                    <a:pt x="2554" y="973"/>
                  </a:lnTo>
                  <a:lnTo>
                    <a:pt x="2540" y="905"/>
                  </a:lnTo>
                  <a:lnTo>
                    <a:pt x="2526" y="837"/>
                  </a:lnTo>
                  <a:lnTo>
                    <a:pt x="2517" y="805"/>
                  </a:lnTo>
                  <a:lnTo>
                    <a:pt x="2509" y="773"/>
                  </a:lnTo>
                  <a:lnTo>
                    <a:pt x="2500" y="743"/>
                  </a:lnTo>
                  <a:lnTo>
                    <a:pt x="2489" y="712"/>
                  </a:lnTo>
                  <a:lnTo>
                    <a:pt x="2489" y="712"/>
                  </a:lnTo>
                  <a:lnTo>
                    <a:pt x="2482" y="693"/>
                  </a:lnTo>
                  <a:lnTo>
                    <a:pt x="2475" y="673"/>
                  </a:lnTo>
                  <a:lnTo>
                    <a:pt x="2468" y="654"/>
                  </a:lnTo>
                  <a:lnTo>
                    <a:pt x="2459" y="636"/>
                  </a:lnTo>
                  <a:lnTo>
                    <a:pt x="2459" y="636"/>
                  </a:lnTo>
                  <a:lnTo>
                    <a:pt x="2435" y="588"/>
                  </a:lnTo>
                  <a:lnTo>
                    <a:pt x="2409" y="540"/>
                  </a:lnTo>
                  <a:lnTo>
                    <a:pt x="2381" y="494"/>
                  </a:lnTo>
                  <a:lnTo>
                    <a:pt x="2354" y="450"/>
                  </a:lnTo>
                  <a:lnTo>
                    <a:pt x="2354" y="450"/>
                  </a:lnTo>
                  <a:lnTo>
                    <a:pt x="2287" y="364"/>
                  </a:lnTo>
                  <a:lnTo>
                    <a:pt x="2287" y="364"/>
                  </a:lnTo>
                  <a:lnTo>
                    <a:pt x="2280" y="357"/>
                  </a:lnTo>
                  <a:lnTo>
                    <a:pt x="2273" y="351"/>
                  </a:lnTo>
                  <a:lnTo>
                    <a:pt x="2265" y="344"/>
                  </a:lnTo>
                  <a:lnTo>
                    <a:pt x="2260" y="338"/>
                  </a:lnTo>
                  <a:lnTo>
                    <a:pt x="2260" y="338"/>
                  </a:lnTo>
                  <a:lnTo>
                    <a:pt x="2248" y="323"/>
                  </a:lnTo>
                  <a:lnTo>
                    <a:pt x="2236" y="309"/>
                  </a:lnTo>
                  <a:lnTo>
                    <a:pt x="2223" y="296"/>
                  </a:lnTo>
                  <a:lnTo>
                    <a:pt x="2209" y="283"/>
                  </a:lnTo>
                  <a:lnTo>
                    <a:pt x="2180" y="258"/>
                  </a:lnTo>
                  <a:lnTo>
                    <a:pt x="2151" y="234"/>
                  </a:lnTo>
                  <a:lnTo>
                    <a:pt x="2151" y="234"/>
                  </a:lnTo>
                  <a:lnTo>
                    <a:pt x="2131" y="216"/>
                  </a:lnTo>
                  <a:lnTo>
                    <a:pt x="2111" y="200"/>
                  </a:lnTo>
                  <a:lnTo>
                    <a:pt x="2111" y="200"/>
                  </a:lnTo>
                  <a:lnTo>
                    <a:pt x="2094" y="187"/>
                  </a:lnTo>
                  <a:lnTo>
                    <a:pt x="2075" y="175"/>
                  </a:lnTo>
                  <a:lnTo>
                    <a:pt x="2038" y="151"/>
                  </a:lnTo>
                  <a:lnTo>
                    <a:pt x="2001" y="130"/>
                  </a:lnTo>
                  <a:lnTo>
                    <a:pt x="1960" y="110"/>
                  </a:lnTo>
                  <a:lnTo>
                    <a:pt x="1960" y="110"/>
                  </a:lnTo>
                  <a:lnTo>
                    <a:pt x="1942" y="99"/>
                  </a:lnTo>
                  <a:lnTo>
                    <a:pt x="1932" y="95"/>
                  </a:lnTo>
                  <a:lnTo>
                    <a:pt x="1923" y="91"/>
                  </a:lnTo>
                  <a:lnTo>
                    <a:pt x="1923" y="91"/>
                  </a:lnTo>
                  <a:lnTo>
                    <a:pt x="1889" y="78"/>
                  </a:lnTo>
                  <a:lnTo>
                    <a:pt x="1855" y="67"/>
                  </a:lnTo>
                  <a:lnTo>
                    <a:pt x="1821" y="58"/>
                  </a:lnTo>
                  <a:lnTo>
                    <a:pt x="1785" y="48"/>
                  </a:lnTo>
                  <a:lnTo>
                    <a:pt x="1750" y="40"/>
                  </a:lnTo>
                  <a:lnTo>
                    <a:pt x="1712" y="33"/>
                  </a:lnTo>
                  <a:lnTo>
                    <a:pt x="1674" y="26"/>
                  </a:lnTo>
                  <a:lnTo>
                    <a:pt x="1636" y="20"/>
                  </a:lnTo>
                  <a:lnTo>
                    <a:pt x="1596" y="15"/>
                  </a:lnTo>
                  <a:lnTo>
                    <a:pt x="1556" y="12"/>
                  </a:lnTo>
                  <a:lnTo>
                    <a:pt x="1516" y="8"/>
                  </a:lnTo>
                  <a:lnTo>
                    <a:pt x="1474" y="5"/>
                  </a:lnTo>
                  <a:lnTo>
                    <a:pt x="1388" y="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7F7F7F">
                <a:alpha val="33755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5846445" y="3769995"/>
              <a:ext cx="407035" cy="4070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>
              <a:off x="7117715" y="3315335"/>
              <a:ext cx="629285" cy="6292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>
              <a:off x="8251825" y="4393565"/>
              <a:ext cx="471170" cy="4711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>
              <a:off x="7560945" y="4945380"/>
              <a:ext cx="353695" cy="3536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6325235" y="4828540"/>
              <a:ext cx="353695" cy="35369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6463665" y="2686050"/>
              <a:ext cx="353695" cy="35369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0" name="그림 39" descr="C:/Users/chltn/AppData/Roaming/PolarisOffice/ETemp/22964_10060208/fImage303012054905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32805" y="3867150"/>
              <a:ext cx="227965" cy="198120"/>
            </a:xfrm>
            <a:prstGeom prst="rect">
              <a:avLst/>
            </a:prstGeom>
            <a:noFill/>
          </p:spPr>
        </p:pic>
        <p:pic>
          <p:nvPicPr>
            <p:cNvPr id="42" name="그림 41" descr="C:/Users/chltn/AppData/Roaming/PolarisOffice/ETemp/22964_10060208/fImage5482012064628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7272020" y="3406775"/>
              <a:ext cx="325120" cy="444500"/>
            </a:xfrm>
            <a:prstGeom prst="rect">
              <a:avLst/>
            </a:prstGeom>
            <a:noFill/>
          </p:spPr>
        </p:pic>
        <p:pic>
          <p:nvPicPr>
            <p:cNvPr id="11" name="그림 10" descr="C:/Users/chltn/AppData/Roaming/PolarisOffice/ETemp/22964_10060208/fImage3749812078883.png"/>
            <p:cNvPicPr>
              <a:picLocks noChangeAspect="1"/>
            </p:cNvPicPr>
            <p:nvPr/>
          </p:nvPicPr>
          <p:blipFill rotWithShape="1">
            <a:blip r:embed="rId6" cstate="hq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550" t="13250" r="14045" b="32918"/>
            <a:stretch>
              <a:fillRect/>
            </a:stretch>
          </p:blipFill>
          <p:spPr>
            <a:xfrm>
              <a:off x="7366635" y="2060575"/>
              <a:ext cx="1778000" cy="1581150"/>
            </a:xfrm>
            <a:prstGeom prst="rect">
              <a:avLst/>
            </a:prstGeom>
            <a:noFill/>
          </p:spPr>
        </p:pic>
        <p:pic>
          <p:nvPicPr>
            <p:cNvPr id="43" name="그림 42" descr="C:/Users/chltn/AppData/Roaming/PolarisOffice/ETemp/22964_10060208/fImage5482012081059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6598285" y="3556635"/>
              <a:ext cx="271780" cy="40640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12093655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8321675" y="4492625"/>
              <a:ext cx="362585" cy="25273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275612108736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19365" y="4063365"/>
              <a:ext cx="334010" cy="24130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1132912115635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01155" y="4145280"/>
              <a:ext cx="377190" cy="29845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42511212772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63715" y="5082540"/>
              <a:ext cx="246380" cy="21272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788412131317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5245" y="4874895"/>
              <a:ext cx="188595" cy="2336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119191214768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33920" y="5497195"/>
              <a:ext cx="314325" cy="304165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412012152677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21450" y="2753360"/>
              <a:ext cx="241935" cy="20891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508112162437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29525" y="5034915"/>
              <a:ext cx="206375" cy="17589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1106312179177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29880" y="4671695"/>
              <a:ext cx="191770" cy="19748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793612181087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184390" y="4511040"/>
              <a:ext cx="303530" cy="30670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6136012193080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7978140" y="3681095"/>
              <a:ext cx="257810" cy="213360"/>
            </a:xfrm>
            <a:prstGeom prst="rect">
              <a:avLst/>
            </a:prstGeom>
            <a:noFill/>
          </p:spPr>
        </p:pic>
        <p:pic>
          <p:nvPicPr>
            <p:cNvPr id="59" name="그림 58" descr="C:/Users/chltn/AppData/Roaming/PolarisOffice/ETemp/22964_10060208/fImage102851220750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28105" y="4505325"/>
              <a:ext cx="233680" cy="193040"/>
            </a:xfrm>
            <a:prstGeom prst="rect">
              <a:avLst/>
            </a:prstGeom>
            <a:noFill/>
          </p:spPr>
        </p:pic>
        <p:sp>
          <p:nvSpPr>
            <p:cNvPr id="61" name="도형 60"/>
            <p:cNvSpPr>
              <a:spLocks/>
            </p:cNvSpPr>
            <p:nvPr/>
          </p:nvSpPr>
          <p:spPr>
            <a:xfrm>
              <a:off x="7287260" y="2320925"/>
              <a:ext cx="220345" cy="22034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6570980" y="2386330"/>
              <a:ext cx="100965" cy="10096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8704580" y="5470525"/>
              <a:ext cx="259715" cy="25971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5832475" y="5532755"/>
              <a:ext cx="173990" cy="173990"/>
            </a:xfrm>
            <a:prstGeom prst="ellipse">
              <a:avLst/>
            </a:prstGeom>
            <a:solidFill>
              <a:srgbClr val="2755A1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7" name="도형 66"/>
            <p:cNvSpPr>
              <a:spLocks/>
            </p:cNvSpPr>
            <p:nvPr/>
          </p:nvSpPr>
          <p:spPr>
            <a:xfrm>
              <a:off x="5918200" y="5593080"/>
              <a:ext cx="250825" cy="25082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8406130" y="5611495"/>
              <a:ext cx="100965" cy="100965"/>
            </a:xfrm>
            <a:prstGeom prst="ellipse">
              <a:avLst/>
            </a:prstGeom>
            <a:solidFill>
              <a:schemeClr val="bg1">
                <a:lumMod val="65000"/>
                <a:alpha val="9812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 rot="20340000">
              <a:off x="7016115" y="2199005"/>
              <a:ext cx="344805" cy="344805"/>
            </a:xfrm>
            <a:prstGeom prst="ellipse">
              <a:avLst/>
            </a:prstGeom>
            <a:solidFill>
              <a:schemeClr val="bg1">
                <a:alpha val="149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</p:grpSp>
      <p:sp>
        <p:nvSpPr>
          <p:cNvPr id="71" name="도형 70"/>
          <p:cNvSpPr>
            <a:spLocks/>
          </p:cNvSpPr>
          <p:nvPr/>
        </p:nvSpPr>
        <p:spPr>
          <a:xfrm>
            <a:off x="0" y="6017895"/>
            <a:ext cx="9144635" cy="8407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pic>
        <p:nvPicPr>
          <p:cNvPr id="75" name="그림 74" descr="C:/Users/chltn/AppData/Roaming/PolarisOffice/ETemp/22964_10060208/fImage18074212304428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65555" b="76852"/>
          <a:stretch>
            <a:fillRect/>
          </a:stretch>
        </p:blipFill>
        <p:spPr>
          <a:xfrm>
            <a:off x="2540" y="0"/>
            <a:ext cx="3325495" cy="1682115"/>
          </a:xfrm>
          <a:prstGeom prst="rect">
            <a:avLst/>
          </a:prstGeom>
          <a:noFill/>
        </p:spPr>
      </p:pic>
      <p:pic>
        <p:nvPicPr>
          <p:cNvPr id="41" name="그림 40" descr="C:/Users/chltn/AppData/Roaming/PolarisOffice/ETemp/22964_10060208/fImage701912312978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chltn/AppData/Roaming/PolarisOffice/ETemp/22964_10060208/fImage363116123221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 rot="21300000">
            <a:off x="124460" y="3686810"/>
            <a:ext cx="2946400" cy="2893060"/>
            <a:chOff x="124460" y="3686810"/>
            <a:chExt cx="2946400" cy="2893060"/>
          </a:xfrm>
        </p:grpSpPr>
        <p:pic>
          <p:nvPicPr>
            <p:cNvPr id="40" name="그림 39" descr="C:/Users/chltn/AppData/Roaming/PolarisOffice/ETemp/22964_10060208/fImage8015912331000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pic>
          <p:nvPicPr>
            <p:cNvPr id="6" name="그림 5" descr="C:/Users/chltn/AppData/Roaming/PolarisOffice/ETemp/22964_10060208/fImage8015912349278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 rot="106500000">
              <a:off x="379095" y="5122545"/>
              <a:ext cx="346075" cy="346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106500000">
              <a:off x="1227455" y="4265930"/>
              <a:ext cx="534670" cy="53467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 rot="106500000">
              <a:off x="2467610" y="4723765"/>
              <a:ext cx="400685" cy="401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6500000">
              <a:off x="2117725" y="5426075"/>
              <a:ext cx="299720" cy="3028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106500000">
              <a:off x="1122045" y="5778500"/>
              <a:ext cx="301625" cy="3016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 rot="106500000">
              <a:off x="457835" y="4076065"/>
              <a:ext cx="300990" cy="3016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14" name="그림 13" descr="C:/Users/chltn/AppData/Roaming/PolarisOffice/ETemp/22964_10060208/fImage303012416250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450850" y="5207000"/>
              <a:ext cx="193675" cy="169545"/>
            </a:xfrm>
            <a:prstGeom prst="rect">
              <a:avLst/>
            </a:prstGeom>
            <a:noFill/>
          </p:spPr>
        </p:pic>
        <p:pic>
          <p:nvPicPr>
            <p:cNvPr id="15" name="그림 14" descr="C:/Users/chltn/AppData/Roaming/PolarisOffice/ETemp/22964_10060208/fImage5482012429311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 rot="106500000">
              <a:off x="1358265" y="4343400"/>
              <a:ext cx="276225" cy="379095"/>
            </a:xfrm>
            <a:prstGeom prst="rect">
              <a:avLst/>
            </a:prstGeom>
            <a:noFill/>
          </p:spPr>
        </p:pic>
        <p:pic>
          <p:nvPicPr>
            <p:cNvPr id="17" name="그림 16" descr="C:/Users/chltn/AppData/Roaming/PolarisOffice/ETemp/22964_10060208/fImage5482012437031.png"/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127260000">
              <a:off x="749935" y="4613910"/>
              <a:ext cx="231140" cy="346710"/>
            </a:xfrm>
            <a:prstGeom prst="rect">
              <a:avLst/>
            </a:prstGeom>
            <a:noFill/>
          </p:spPr>
        </p:pic>
        <p:pic>
          <p:nvPicPr>
            <p:cNvPr id="18" name="그림 17" descr="C:/Users/chltn/AppData/Roaming/PolarisOffice/ETemp/22964_10060208/fImage5482012448584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 rot="106500000">
              <a:off x="2520315" y="4803140"/>
              <a:ext cx="309245" cy="217805"/>
            </a:xfrm>
            <a:prstGeom prst="rect">
              <a:avLst/>
            </a:prstGeom>
            <a:noFill/>
          </p:spPr>
        </p:pic>
        <p:pic>
          <p:nvPicPr>
            <p:cNvPr id="19" name="그림 18" descr="C:/Users/chltn/AppData/Roaming/PolarisOffice/ETemp/22964_10060208/fImage275612458203.png"/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969135" y="4769485"/>
              <a:ext cx="282575" cy="207010"/>
            </a:xfrm>
            <a:prstGeom prst="rect">
              <a:avLst/>
            </a:prstGeom>
            <a:noFill/>
          </p:spPr>
        </p:pic>
        <p:pic>
          <p:nvPicPr>
            <p:cNvPr id="20" name="그림 19" descr="C:/Users/chltn/AppData/Roaming/PolarisOffice/ETemp/22964_10060208/fImage1132912464435.png"/>
            <p:cNvPicPr>
              <a:picLocks noChangeAspect="1"/>
            </p:cNvPicPr>
            <p:nvPr/>
          </p:nvPicPr>
          <p:blipFill rotWithShape="1">
            <a:blip r:embed="rId7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054735" y="5100955"/>
              <a:ext cx="321945" cy="255905"/>
            </a:xfrm>
            <a:prstGeom prst="rect">
              <a:avLst/>
            </a:prstGeom>
            <a:noFill/>
          </p:spPr>
        </p:pic>
        <p:pic>
          <p:nvPicPr>
            <p:cNvPr id="21" name="그림 20" descr="C:/Users/chltn/AppData/Roaming/PolarisOffice/ETemp/22964_10060208/fImage425112478631.png"/>
            <p:cNvPicPr>
              <a:picLocks noChangeAspect="1"/>
            </p:cNvPicPr>
            <p:nvPr/>
          </p:nvPicPr>
          <p:blipFill rotWithShape="1">
            <a:blip r:embed="rId8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410970" y="6223000"/>
              <a:ext cx="209550" cy="179705"/>
            </a:xfrm>
            <a:prstGeom prst="rect">
              <a:avLst/>
            </a:prstGeom>
            <a:noFill/>
          </p:spPr>
        </p:pic>
        <p:pic>
          <p:nvPicPr>
            <p:cNvPr id="22" name="그림 21" descr="C:/Users/chltn/AppData/Roaming/PolarisOffice/ETemp/22964_10060208/fImage788412485425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184275" y="5821045"/>
              <a:ext cx="160020" cy="197485"/>
            </a:xfrm>
            <a:prstGeom prst="rect">
              <a:avLst/>
            </a:prstGeom>
            <a:noFill/>
          </p:spPr>
        </p:pic>
        <p:pic>
          <p:nvPicPr>
            <p:cNvPr id="23" name="그림 22" descr="C:/Users/chltn/AppData/Roaming/PolarisOffice/ETemp/22964_10060208/fImage119191249157.png"/>
            <p:cNvPicPr>
              <a:picLocks noChangeAspect="1"/>
            </p:cNvPicPr>
            <p:nvPr/>
          </p:nvPicPr>
          <p:blipFill rotWithShape="1">
            <a:blip r:embed="rId10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850390" y="5843905"/>
              <a:ext cx="267970" cy="258445"/>
            </a:xfrm>
            <a:prstGeom prst="rect">
              <a:avLst/>
            </a:prstGeom>
            <a:noFill/>
          </p:spPr>
        </p:pic>
        <p:pic>
          <p:nvPicPr>
            <p:cNvPr id="24" name="그림 23" descr="C:/Users/chltn/AppData/Roaming/PolarisOffice/ETemp/22964_10060208/fImage412012501056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506095" y="4133215"/>
              <a:ext cx="204470" cy="177800"/>
            </a:xfrm>
            <a:prstGeom prst="rect">
              <a:avLst/>
            </a:prstGeom>
            <a:noFill/>
          </p:spPr>
        </p:pic>
        <p:pic>
          <p:nvPicPr>
            <p:cNvPr id="25" name="그림 24" descr="C:/Users/chltn/AppData/Roaming/PolarisOffice/ETemp/22964_10060208/fImage508112514774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174875" y="5502275"/>
              <a:ext cx="175260" cy="151130"/>
            </a:xfrm>
            <a:prstGeom prst="rect">
              <a:avLst/>
            </a:prstGeom>
            <a:noFill/>
          </p:spPr>
        </p:pic>
        <p:pic>
          <p:nvPicPr>
            <p:cNvPr id="26" name="그림 25" descr="C:/Users/chltn/AppData/Roaming/PolarisOffice/ETemp/22964_10060208/fImage1106312525669.png"/>
            <p:cNvPicPr>
              <a:picLocks noChangeAspect="1"/>
            </p:cNvPicPr>
            <p:nvPr/>
          </p:nvPicPr>
          <p:blipFill rotWithShape="1">
            <a:blip r:embed="rId13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496820" y="5639435"/>
              <a:ext cx="162560" cy="169545"/>
            </a:xfrm>
            <a:prstGeom prst="rect">
              <a:avLst/>
            </a:prstGeom>
            <a:noFill/>
          </p:spPr>
        </p:pic>
        <p:pic>
          <p:nvPicPr>
            <p:cNvPr id="27" name="그림 26" descr="C:/Users/chltn/AppData/Roaming/PolarisOffice/ETemp/22964_10060208/fImage793612535938.png"/>
            <p:cNvPicPr>
              <a:picLocks noChangeAspect="1"/>
            </p:cNvPicPr>
            <p:nvPr/>
          </p:nvPicPr>
          <p:blipFill rotWithShape="1">
            <a:blip r:embed="rId14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605280" y="5220970"/>
              <a:ext cx="258445" cy="260350"/>
            </a:xfrm>
            <a:prstGeom prst="rect">
              <a:avLst/>
            </a:prstGeom>
            <a:noFill/>
          </p:spPr>
        </p:pic>
        <p:pic>
          <p:nvPicPr>
            <p:cNvPr id="28" name="그림 27" descr="C:/Users/chltn/AppData/Roaming/PolarisOffice/ETemp/22964_10060208/fImage6136012543200.png"/>
            <p:cNvPicPr>
              <a:picLocks noChangeAspect="1"/>
            </p:cNvPicPr>
            <p:nvPr/>
          </p:nvPicPr>
          <p:blipFill rotWithShape="1">
            <a:blip r:embed="rId1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 rot="106500000">
              <a:off x="1962150" y="4321810"/>
              <a:ext cx="219710" cy="181610"/>
            </a:xfrm>
            <a:prstGeom prst="rect">
              <a:avLst/>
            </a:prstGeom>
            <a:noFill/>
          </p:spPr>
        </p:pic>
        <p:pic>
          <p:nvPicPr>
            <p:cNvPr id="29" name="그림 28" descr="C:/Users/chltn/AppData/Roaming/PolarisOffice/ETemp/22964_10060208/fImage1028512554499.png"/>
            <p:cNvPicPr>
              <a:picLocks noChangeAspect="1"/>
            </p:cNvPicPr>
            <p:nvPr/>
          </p:nvPicPr>
          <p:blipFill rotWithShape="1">
            <a:blip r:embed="rId1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805180" y="5600065"/>
              <a:ext cx="197485" cy="165735"/>
            </a:xfrm>
            <a:prstGeom prst="rect">
              <a:avLst/>
            </a:prstGeom>
            <a:noFill/>
          </p:spPr>
        </p:pic>
        <p:pic>
          <p:nvPicPr>
            <p:cNvPr id="38" name="그림 37" descr="C:/Users/chltn/AppData/Roaming/PolarisOffice/ETemp/22964_10060208/fImage788412566018.png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280795" y="3952875"/>
              <a:ext cx="160655" cy="200025"/>
            </a:xfrm>
            <a:prstGeom prst="rect">
              <a:avLst/>
            </a:prstGeom>
            <a:noFill/>
          </p:spPr>
        </p:pic>
      </p:grpSp>
      <p:pic>
        <p:nvPicPr>
          <p:cNvPr id="37" name="그림 36" descr="C:/Users/chltn/AppData/Roaming/PolarisOffice/ETemp/22964_10060208/fImage18074212586506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65555" b="76852"/>
          <a:stretch>
            <a:fillRect/>
          </a:stretch>
        </p:blipFill>
        <p:spPr>
          <a:xfrm flipH="1">
            <a:off x="6492875" y="0"/>
            <a:ext cx="2651760" cy="1341120"/>
          </a:xfrm>
          <a:prstGeom prst="rect">
            <a:avLst/>
          </a:prstGeom>
          <a:noFill/>
        </p:spPr>
      </p:pic>
      <p:sp>
        <p:nvSpPr>
          <p:cNvPr id="30" name="도형 29"/>
          <p:cNvSpPr>
            <a:spLocks/>
          </p:cNvSpPr>
          <p:nvPr/>
        </p:nvSpPr>
        <p:spPr>
          <a:xfrm>
            <a:off x="1459230" y="796925"/>
            <a:ext cx="7400925" cy="5790565"/>
          </a:xfrm>
          <a:prstGeom prst="roundRect">
            <a:avLst>
              <a:gd name="adj" fmla="val 1768"/>
            </a:avLst>
          </a:prstGeom>
          <a:solidFill>
            <a:schemeClr val="bg1">
              <a:alpha val="83995"/>
            </a:schemeClr>
          </a:solidFill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chltn/AppData/Roaming/PolarisOffice/ETemp/22964_10060208/fImage363116126022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0" y="1143000"/>
            <a:ext cx="9144635" cy="45726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chltn/AppData/Roaming/PolarisOffice/ETemp/22964_10060208/fImage11773412621670.png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27083" r="7475" b="5900"/>
          <a:stretch>
            <a:fillRect/>
          </a:stretch>
        </p:blipFill>
        <p:spPr>
          <a:xfrm>
            <a:off x="4648200" y="1645285"/>
            <a:ext cx="4142740" cy="406781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266690" y="2315845"/>
            <a:ext cx="2926715" cy="3399790"/>
          </a:xfrm>
          <a:custGeom>
            <a:avLst/>
            <a:gdLst>
              <a:gd name="TX0" fmla="*/ 1301 w 2568"/>
              <a:gd name="TY0" fmla="*/ 0 h 2983"/>
              <a:gd name="TX1" fmla="*/ 1301 w 2568"/>
              <a:gd name="TY1" fmla="*/ 0 h 2983"/>
              <a:gd name="TX2" fmla="*/ 1281 w 2568"/>
              <a:gd name="TY2" fmla="*/ 1 h 2983"/>
              <a:gd name="TX3" fmla="*/ 1281 w 2568"/>
              <a:gd name="TY3" fmla="*/ 1 h 2983"/>
              <a:gd name="TX4" fmla="*/ 1146 w 2568"/>
              <a:gd name="TY4" fmla="*/ 7 h 2983"/>
              <a:gd name="TX5" fmla="*/ 1146 w 2568"/>
              <a:gd name="TY5" fmla="*/ 7 h 2983"/>
              <a:gd name="TX6" fmla="*/ 1096 w 2568"/>
              <a:gd name="TY6" fmla="*/ 17 h 2983"/>
              <a:gd name="TX7" fmla="*/ 1049 w 2568"/>
              <a:gd name="TY7" fmla="*/ 25 h 2983"/>
              <a:gd name="TX8" fmla="*/ 1001 w 2568"/>
              <a:gd name="TY8" fmla="*/ 35 h 2983"/>
              <a:gd name="TX9" fmla="*/ 958 w 2568"/>
              <a:gd name="TY9" fmla="*/ 47 h 2983"/>
              <a:gd name="TX10" fmla="*/ 958 w 2568"/>
              <a:gd name="TY10" fmla="*/ 47 h 2983"/>
              <a:gd name="TX11" fmla="*/ 931 w 2568"/>
              <a:gd name="TY11" fmla="*/ 54 h 2983"/>
              <a:gd name="TX12" fmla="*/ 918 w 2568"/>
              <a:gd name="TY12" fmla="*/ 58 h 2983"/>
              <a:gd name="TX13" fmla="*/ 905 w 2568"/>
              <a:gd name="TY13" fmla="*/ 63 h 2983"/>
              <a:gd name="TX14" fmla="*/ 905 w 2568"/>
              <a:gd name="TY14" fmla="*/ 63 h 2983"/>
              <a:gd name="TX15" fmla="*/ 868 w 2568"/>
              <a:gd name="TY15" fmla="*/ 79 h 2983"/>
              <a:gd name="TX16" fmla="*/ 831 w 2568"/>
              <a:gd name="TY16" fmla="*/ 96 h 2983"/>
              <a:gd name="TX17" fmla="*/ 797 w 2568"/>
              <a:gd name="TY17" fmla="*/ 112 h 2983"/>
              <a:gd name="TX18" fmla="*/ 763 w 2568"/>
              <a:gd name="TY18" fmla="*/ 130 h 2983"/>
              <a:gd name="TX19" fmla="*/ 730 w 2568"/>
              <a:gd name="TY19" fmla="*/ 148 h 2983"/>
              <a:gd name="TX20" fmla="*/ 696 w 2568"/>
              <a:gd name="TY20" fmla="*/ 167 h 2983"/>
              <a:gd name="TX21" fmla="*/ 665 w 2568"/>
              <a:gd name="TY21" fmla="*/ 187 h 2983"/>
              <a:gd name="TX22" fmla="*/ 633 w 2568"/>
              <a:gd name="TY22" fmla="*/ 207 h 2983"/>
              <a:gd name="TX23" fmla="*/ 633 w 2568"/>
              <a:gd name="TY23" fmla="*/ 207 h 2983"/>
              <a:gd name="TX24" fmla="*/ 614 w 2568"/>
              <a:gd name="TY24" fmla="*/ 221 h 2983"/>
              <a:gd name="TX25" fmla="*/ 595 w 2568"/>
              <a:gd name="TY25" fmla="*/ 236 h 2983"/>
              <a:gd name="TX26" fmla="*/ 576 w 2568"/>
              <a:gd name="TY26" fmla="*/ 253 h 2983"/>
              <a:gd name="TX27" fmla="*/ 558 w 2568"/>
              <a:gd name="TY27" fmla="*/ 268 h 2983"/>
              <a:gd name="TX28" fmla="*/ 558 w 2568"/>
              <a:gd name="TY28" fmla="*/ 268 h 2983"/>
              <a:gd name="TX29" fmla="*/ 529 w 2568"/>
              <a:gd name="TY29" fmla="*/ 292 h 2983"/>
              <a:gd name="TX30" fmla="*/ 500 w 2568"/>
              <a:gd name="TY30" fmla="*/ 320 h 2983"/>
              <a:gd name="TX31" fmla="*/ 487 w 2568"/>
              <a:gd name="TY31" fmla="*/ 335 h 2983"/>
              <a:gd name="TX32" fmla="*/ 474 w 2568"/>
              <a:gd name="TY32" fmla="*/ 350 h 2983"/>
              <a:gd name="TX33" fmla="*/ 461 w 2568"/>
              <a:gd name="TY33" fmla="*/ 365 h 2983"/>
              <a:gd name="TX34" fmla="*/ 450 w 2568"/>
              <a:gd name="TY34" fmla="*/ 381 h 2983"/>
              <a:gd name="TX35" fmla="*/ 450 w 2568"/>
              <a:gd name="TY35" fmla="*/ 381 h 2983"/>
              <a:gd name="TX36" fmla="*/ 433 w 2568"/>
              <a:gd name="TY36" fmla="*/ 407 h 2983"/>
              <a:gd name="TX37" fmla="*/ 416 w 2568"/>
              <a:gd name="TY37" fmla="*/ 434 h 2983"/>
              <a:gd name="TX38" fmla="*/ 400 w 2568"/>
              <a:gd name="TY38" fmla="*/ 462 h 2983"/>
              <a:gd name="TX39" fmla="*/ 384 w 2568"/>
              <a:gd name="TY39" fmla="*/ 491 h 2983"/>
              <a:gd name="TX40" fmla="*/ 384 w 2568"/>
              <a:gd name="TY40" fmla="*/ 491 h 2983"/>
              <a:gd name="TX41" fmla="*/ 377 w 2568"/>
              <a:gd name="TY41" fmla="*/ 505 h 2983"/>
              <a:gd name="TX42" fmla="*/ 372 w 2568"/>
              <a:gd name="TY42" fmla="*/ 518 h 2983"/>
              <a:gd name="TX43" fmla="*/ 362 w 2568"/>
              <a:gd name="TY43" fmla="*/ 546 h 2983"/>
              <a:gd name="TX44" fmla="*/ 362 w 2568"/>
              <a:gd name="TY44" fmla="*/ 546 h 2983"/>
              <a:gd name="TX45" fmla="*/ 354 w 2568"/>
              <a:gd name="TY45" fmla="*/ 568 h 2983"/>
              <a:gd name="TX46" fmla="*/ 344 w 2568"/>
              <a:gd name="TY46" fmla="*/ 588 h 2983"/>
              <a:gd name="TX47" fmla="*/ 344 w 2568"/>
              <a:gd name="TY47" fmla="*/ 588 h 2983"/>
              <a:gd name="TX48" fmla="*/ 339 w 2568"/>
              <a:gd name="TY48" fmla="*/ 601 h 2983"/>
              <a:gd name="TX49" fmla="*/ 336 w 2568"/>
              <a:gd name="TY49" fmla="*/ 614 h 2983"/>
              <a:gd name="TX50" fmla="*/ 332 w 2568"/>
              <a:gd name="TY50" fmla="*/ 627 h 2983"/>
              <a:gd name="TX51" fmla="*/ 328 w 2568"/>
              <a:gd name="TY51" fmla="*/ 640 h 2983"/>
              <a:gd name="TX52" fmla="*/ 328 w 2568"/>
              <a:gd name="TY52" fmla="*/ 640 h 2983"/>
              <a:gd name="TX53" fmla="*/ 315 w 2568"/>
              <a:gd name="TY53" fmla="*/ 676 h 2983"/>
              <a:gd name="TX54" fmla="*/ 303 w 2568"/>
              <a:gd name="TY54" fmla="*/ 714 h 2983"/>
              <a:gd name="TX55" fmla="*/ 292 w 2568"/>
              <a:gd name="TY55" fmla="*/ 753 h 2983"/>
              <a:gd name="TX56" fmla="*/ 281 w 2568"/>
              <a:gd name="TY56" fmla="*/ 793 h 2983"/>
              <a:gd name="TX57" fmla="*/ 281 w 2568"/>
              <a:gd name="TY57" fmla="*/ 793 h 2983"/>
              <a:gd name="TX58" fmla="*/ 277 w 2568"/>
              <a:gd name="TY58" fmla="*/ 810 h 2983"/>
              <a:gd name="TX59" fmla="*/ 272 w 2568"/>
              <a:gd name="TY59" fmla="*/ 826 h 2983"/>
              <a:gd name="TX60" fmla="*/ 259 w 2568"/>
              <a:gd name="TY60" fmla="*/ 861 h 2983"/>
              <a:gd name="TX61" fmla="*/ 247 w 2568"/>
              <a:gd name="TY61" fmla="*/ 894 h 2983"/>
              <a:gd name="TX62" fmla="*/ 236 w 2568"/>
              <a:gd name="TY62" fmla="*/ 928 h 2983"/>
              <a:gd name="TX63" fmla="*/ 236 w 2568"/>
              <a:gd name="TY63" fmla="*/ 928 h 2983"/>
              <a:gd name="TX64" fmla="*/ 232 w 2568"/>
              <a:gd name="TY64" fmla="*/ 946 h 2983"/>
              <a:gd name="TX65" fmla="*/ 228 w 2568"/>
              <a:gd name="TY65" fmla="*/ 966 h 2983"/>
              <a:gd name="TX66" fmla="*/ 225 w 2568"/>
              <a:gd name="TY66" fmla="*/ 988 h 2983"/>
              <a:gd name="TX67" fmla="*/ 222 w 2568"/>
              <a:gd name="TY67" fmla="*/ 1013 h 2983"/>
              <a:gd name="TX68" fmla="*/ 222 w 2568"/>
              <a:gd name="TY68" fmla="*/ 1037 h 2983"/>
              <a:gd name="TX69" fmla="*/ 222 w 2568"/>
              <a:gd name="TY69" fmla="*/ 1061 h 2983"/>
              <a:gd name="TX70" fmla="*/ 225 w 2568"/>
              <a:gd name="TY70" fmla="*/ 1082 h 2983"/>
              <a:gd name="TX71" fmla="*/ 227 w 2568"/>
              <a:gd name="TY71" fmla="*/ 1091 h 2983"/>
              <a:gd name="TX72" fmla="*/ 231 w 2568"/>
              <a:gd name="TY72" fmla="*/ 1100 h 2983"/>
              <a:gd name="TX73" fmla="*/ 231 w 2568"/>
              <a:gd name="TY73" fmla="*/ 1100 h 2983"/>
              <a:gd name="TX74" fmla="*/ 236 w 2568"/>
              <a:gd name="TY74" fmla="*/ 1116 h 2983"/>
              <a:gd name="TX75" fmla="*/ 245 w 2568"/>
              <a:gd name="TY75" fmla="*/ 1134 h 2983"/>
              <a:gd name="TX76" fmla="*/ 253 w 2568"/>
              <a:gd name="TY76" fmla="*/ 1152 h 2983"/>
              <a:gd name="TX77" fmla="*/ 260 w 2568"/>
              <a:gd name="TY77" fmla="*/ 1171 h 2983"/>
              <a:gd name="TX78" fmla="*/ 265 w 2568"/>
              <a:gd name="TY78" fmla="*/ 1191 h 2983"/>
              <a:gd name="TX79" fmla="*/ 267 w 2568"/>
              <a:gd name="TY79" fmla="*/ 1201 h 2983"/>
              <a:gd name="TX80" fmla="*/ 268 w 2568"/>
              <a:gd name="TY80" fmla="*/ 1211 h 2983"/>
              <a:gd name="TX81" fmla="*/ 268 w 2568"/>
              <a:gd name="TY81" fmla="*/ 1221 h 2983"/>
              <a:gd name="TX82" fmla="*/ 267 w 2568"/>
              <a:gd name="TY82" fmla="*/ 1232 h 2983"/>
              <a:gd name="TX83" fmla="*/ 265 w 2568"/>
              <a:gd name="TY83" fmla="*/ 1243 h 2983"/>
              <a:gd name="TX84" fmla="*/ 261 w 2568"/>
              <a:gd name="TY84" fmla="*/ 1253 h 2983"/>
              <a:gd name="TX85" fmla="*/ 261 w 2568"/>
              <a:gd name="TY85" fmla="*/ 1253 h 2983"/>
              <a:gd name="TX86" fmla="*/ 254 w 2568"/>
              <a:gd name="TY86" fmla="*/ 1270 h 2983"/>
              <a:gd name="TX87" fmla="*/ 245 w 2568"/>
              <a:gd name="TY87" fmla="*/ 1286 h 2983"/>
              <a:gd name="TX88" fmla="*/ 234 w 2568"/>
              <a:gd name="TY88" fmla="*/ 1302 h 2983"/>
              <a:gd name="TX89" fmla="*/ 222 w 2568"/>
              <a:gd name="TY89" fmla="*/ 1317 h 2983"/>
              <a:gd name="TX90" fmla="*/ 199 w 2568"/>
              <a:gd name="TY90" fmla="*/ 1348 h 2983"/>
              <a:gd name="TX91" fmla="*/ 187 w 2568"/>
              <a:gd name="TY91" fmla="*/ 1362 h 2983"/>
              <a:gd name="TX92" fmla="*/ 176 w 2568"/>
              <a:gd name="TY92" fmla="*/ 1377 h 2983"/>
              <a:gd name="TX93" fmla="*/ 176 w 2568"/>
              <a:gd name="TY93" fmla="*/ 1377 h 2983"/>
              <a:gd name="TX94" fmla="*/ 119 w 2568"/>
              <a:gd name="TY94" fmla="*/ 1471 h 2983"/>
              <a:gd name="TX95" fmla="*/ 90 w 2568"/>
              <a:gd name="TY95" fmla="*/ 1517 h 2983"/>
              <a:gd name="TX96" fmla="*/ 60 w 2568"/>
              <a:gd name="TY96" fmla="*/ 1563 h 2983"/>
              <a:gd name="TX97" fmla="*/ 60 w 2568"/>
              <a:gd name="TY97" fmla="*/ 1563 h 2983"/>
              <a:gd name="TX98" fmla="*/ 50 w 2568"/>
              <a:gd name="TY98" fmla="*/ 1577 h 2983"/>
              <a:gd name="TX99" fmla="*/ 37 w 2568"/>
              <a:gd name="TY99" fmla="*/ 1594 h 2983"/>
              <a:gd name="TX100" fmla="*/ 25 w 2568"/>
              <a:gd name="TY100" fmla="*/ 1610 h 2983"/>
              <a:gd name="TX101" fmla="*/ 13 w 2568"/>
              <a:gd name="TY101" fmla="*/ 1628 h 2983"/>
              <a:gd name="TX102" fmla="*/ 8 w 2568"/>
              <a:gd name="TY102" fmla="*/ 1638 h 2983"/>
              <a:gd name="TX103" fmla="*/ 5 w 2568"/>
              <a:gd name="TY103" fmla="*/ 1648 h 2983"/>
              <a:gd name="TX104" fmla="*/ 2 w 2568"/>
              <a:gd name="TY104" fmla="*/ 1659 h 2983"/>
              <a:gd name="TX105" fmla="*/ 0 w 2568"/>
              <a:gd name="TY105" fmla="*/ 1670 h 2983"/>
              <a:gd name="TX106" fmla="*/ 0 w 2568"/>
              <a:gd name="TY106" fmla="*/ 1681 h 2983"/>
              <a:gd name="TX107" fmla="*/ 1 w 2568"/>
              <a:gd name="TY107" fmla="*/ 1693 h 2983"/>
              <a:gd name="TX108" fmla="*/ 4 w 2568"/>
              <a:gd name="TY108" fmla="*/ 1706 h 2983"/>
              <a:gd name="TX109" fmla="*/ 8 w 2568"/>
              <a:gd name="TY109" fmla="*/ 1719 h 2983"/>
              <a:gd name="TX110" fmla="*/ 8 w 2568"/>
              <a:gd name="TY110" fmla="*/ 1719 h 2983"/>
              <a:gd name="TX111" fmla="*/ 11 w 2568"/>
              <a:gd name="TY111" fmla="*/ 1725 h 2983"/>
              <a:gd name="TX112" fmla="*/ 14 w 2568"/>
              <a:gd name="TY112" fmla="*/ 1731 h 2983"/>
              <a:gd name="TX113" fmla="*/ 24 w 2568"/>
              <a:gd name="TY113" fmla="*/ 1743 h 2983"/>
              <a:gd name="TX114" fmla="*/ 35 w 2568"/>
              <a:gd name="TY114" fmla="*/ 1755 h 2983"/>
              <a:gd name="TX115" fmla="*/ 50 w 2568"/>
              <a:gd name="TY115" fmla="*/ 1765 h 2983"/>
              <a:gd name="TX116" fmla="*/ 64 w 2568"/>
              <a:gd name="TY116" fmla="*/ 1776 h 2983"/>
              <a:gd name="TX117" fmla="*/ 79 w 2568"/>
              <a:gd name="TY117" fmla="*/ 1784 h 2983"/>
              <a:gd name="TX118" fmla="*/ 93 w 2568"/>
              <a:gd name="TY118" fmla="*/ 1791 h 2983"/>
              <a:gd name="TX119" fmla="*/ 106 w 2568"/>
              <a:gd name="TY119" fmla="*/ 1797 h 2983"/>
              <a:gd name="TX120" fmla="*/ 106 w 2568"/>
              <a:gd name="TY120" fmla="*/ 1797 h 2983"/>
              <a:gd name="TX121" fmla="*/ 117 w 2568"/>
              <a:gd name="TY121" fmla="*/ 1801 h 2983"/>
              <a:gd name="TX122" fmla="*/ 128 w 2568"/>
              <a:gd name="TY122" fmla="*/ 1803 h 2983"/>
              <a:gd name="TX123" fmla="*/ 150 w 2568"/>
              <a:gd name="TY123" fmla="*/ 1808 h 2983"/>
              <a:gd name="TX124" fmla="*/ 161 w 2568"/>
              <a:gd name="TY124" fmla="*/ 1811 h 2983"/>
              <a:gd name="TX125" fmla="*/ 169 w 2568"/>
              <a:gd name="TY125" fmla="*/ 1816 h 2983"/>
              <a:gd name="TX126" fmla="*/ 174 w 2568"/>
              <a:gd name="TY126" fmla="*/ 1820 h 2983"/>
              <a:gd name="TX127" fmla="*/ 176 w 2568"/>
              <a:gd name="TY127" fmla="*/ 1823 h 2983"/>
              <a:gd name="TX128" fmla="*/ 180 w 2568"/>
              <a:gd name="TY128" fmla="*/ 1827 h 2983"/>
              <a:gd name="TX129" fmla="*/ 182 w 2568"/>
              <a:gd name="TY129" fmla="*/ 1832 h 2983"/>
              <a:gd name="TX130" fmla="*/ 182 w 2568"/>
              <a:gd name="TY130" fmla="*/ 1832 h 2983"/>
              <a:gd name="TX131" fmla="*/ 183 w 2568"/>
              <a:gd name="TY131" fmla="*/ 1839 h 2983"/>
              <a:gd name="TX132" fmla="*/ 183 w 2568"/>
              <a:gd name="TY132" fmla="*/ 1848 h 2983"/>
              <a:gd name="TX133" fmla="*/ 183 w 2568"/>
              <a:gd name="TY133" fmla="*/ 1858 h 2983"/>
              <a:gd name="TX134" fmla="*/ 182 w 2568"/>
              <a:gd name="TY134" fmla="*/ 1867 h 2983"/>
              <a:gd name="TX135" fmla="*/ 179 w 2568"/>
              <a:gd name="TY135" fmla="*/ 1886 h 2983"/>
              <a:gd name="TX136" fmla="*/ 175 w 2568"/>
              <a:gd name="TY136" fmla="*/ 1899 h 2983"/>
              <a:gd name="TX137" fmla="*/ 175 w 2568"/>
              <a:gd name="TY137" fmla="*/ 1899 h 2983"/>
              <a:gd name="TX138" fmla="*/ 170 w 2568"/>
              <a:gd name="TY138" fmla="*/ 1911 h 2983"/>
              <a:gd name="TX139" fmla="*/ 166 w 2568"/>
              <a:gd name="TY139" fmla="*/ 1928 h 2983"/>
              <a:gd name="TX140" fmla="*/ 162 w 2568"/>
              <a:gd name="TY140" fmla="*/ 1946 h 2983"/>
              <a:gd name="TX141" fmla="*/ 162 w 2568"/>
              <a:gd name="TY141" fmla="*/ 1954 h 2983"/>
              <a:gd name="TX142" fmla="*/ 162 w 2568"/>
              <a:gd name="TY142" fmla="*/ 1959 h 2983"/>
              <a:gd name="TX143" fmla="*/ 162 w 2568"/>
              <a:gd name="TY143" fmla="*/ 1959 h 2983"/>
              <a:gd name="TX144" fmla="*/ 164 w 2568"/>
              <a:gd name="TY144" fmla="*/ 1973 h 2983"/>
              <a:gd name="TX145" fmla="*/ 168 w 2568"/>
              <a:gd name="TY145" fmla="*/ 1985 h 2983"/>
              <a:gd name="TX146" fmla="*/ 173 w 2568"/>
              <a:gd name="TY146" fmla="*/ 1996 h 2983"/>
              <a:gd name="TX147" fmla="*/ 179 w 2568"/>
              <a:gd name="TY147" fmla="*/ 2004 h 2983"/>
              <a:gd name="TX148" fmla="*/ 186 w 2568"/>
              <a:gd name="TY148" fmla="*/ 2011 h 2983"/>
              <a:gd name="TX149" fmla="*/ 193 w 2568"/>
              <a:gd name="TY149" fmla="*/ 2018 h 2983"/>
              <a:gd name="TX150" fmla="*/ 210 w 2568"/>
              <a:gd name="TY150" fmla="*/ 2033 h 2983"/>
              <a:gd name="TX151" fmla="*/ 210 w 2568"/>
              <a:gd name="TY151" fmla="*/ 2033 h 2983"/>
              <a:gd name="TX152" fmla="*/ 219 w 2568"/>
              <a:gd name="TY152" fmla="*/ 2041 h 2983"/>
              <a:gd name="TX153" fmla="*/ 222 w 2568"/>
              <a:gd name="TY153" fmla="*/ 2044 h 2983"/>
              <a:gd name="TX154" fmla="*/ 227 w 2568"/>
              <a:gd name="TY154" fmla="*/ 2048 h 2983"/>
              <a:gd name="TX155" fmla="*/ 227 w 2568"/>
              <a:gd name="TY155" fmla="*/ 2048 h 2983"/>
              <a:gd name="TX156" fmla="*/ 228 w 2568"/>
              <a:gd name="TY156" fmla="*/ 2053 h 2983"/>
              <a:gd name="TX157" fmla="*/ 228 w 2568"/>
              <a:gd name="TY157" fmla="*/ 2053 h 2983"/>
              <a:gd name="TX158" fmla="*/ 222 w 2568"/>
              <a:gd name="TY158" fmla="*/ 2057 h 2983"/>
              <a:gd name="TX159" fmla="*/ 215 w 2568"/>
              <a:gd name="TY159" fmla="*/ 2064 h 2983"/>
              <a:gd name="TX160" fmla="*/ 210 w 2568"/>
              <a:gd name="TY160" fmla="*/ 2074 h 2983"/>
              <a:gd name="TX161" fmla="*/ 206 w 2568"/>
              <a:gd name="TY161" fmla="*/ 2085 h 2983"/>
              <a:gd name="TX162" fmla="*/ 202 w 2568"/>
              <a:gd name="TY162" fmla="*/ 2096 h 2983"/>
              <a:gd name="TX163" fmla="*/ 200 w 2568"/>
              <a:gd name="TY163" fmla="*/ 2108 h 2983"/>
              <a:gd name="TX164" fmla="*/ 200 w 2568"/>
              <a:gd name="TY164" fmla="*/ 2120 h 2983"/>
              <a:gd name="TX165" fmla="*/ 202 w 2568"/>
              <a:gd name="TY165" fmla="*/ 2132 h 2983"/>
              <a:gd name="TX166" fmla="*/ 202 w 2568"/>
              <a:gd name="TY166" fmla="*/ 2132 h 2983"/>
              <a:gd name="TX167" fmla="*/ 207 w 2568"/>
              <a:gd name="TY167" fmla="*/ 2142 h 2983"/>
              <a:gd name="TX168" fmla="*/ 214 w 2568"/>
              <a:gd name="TY168" fmla="*/ 2151 h 2983"/>
              <a:gd name="TX169" fmla="*/ 220 w 2568"/>
              <a:gd name="TY169" fmla="*/ 2158 h 2983"/>
              <a:gd name="TX170" fmla="*/ 227 w 2568"/>
              <a:gd name="TY170" fmla="*/ 2166 h 2983"/>
              <a:gd name="TX171" fmla="*/ 227 w 2568"/>
              <a:gd name="TY171" fmla="*/ 2166 h 2983"/>
              <a:gd name="TX172" fmla="*/ 236 w 2568"/>
              <a:gd name="TY172" fmla="*/ 2182 h 2983"/>
              <a:gd name="TX173" fmla="*/ 247 w 2568"/>
              <a:gd name="TY173" fmla="*/ 2199 h 2983"/>
              <a:gd name="TX174" fmla="*/ 257 w 2568"/>
              <a:gd name="TY174" fmla="*/ 2219 h 2983"/>
              <a:gd name="TX175" fmla="*/ 259 w 2568"/>
              <a:gd name="TY175" fmla="*/ 2229 h 2983"/>
              <a:gd name="TX176" fmla="*/ 261 w 2568"/>
              <a:gd name="TY176" fmla="*/ 2238 h 2983"/>
              <a:gd name="TX177" fmla="*/ 261 w 2568"/>
              <a:gd name="TY177" fmla="*/ 2238 h 2983"/>
              <a:gd name="TX178" fmla="*/ 261 w 2568"/>
              <a:gd name="TY178" fmla="*/ 2243 h 2983"/>
              <a:gd name="TX179" fmla="*/ 260 w 2568"/>
              <a:gd name="TY179" fmla="*/ 2247 h 2983"/>
              <a:gd name="TX180" fmla="*/ 258 w 2568"/>
              <a:gd name="TY180" fmla="*/ 2250 h 2983"/>
              <a:gd name="TX181" fmla="*/ 257 w 2568"/>
              <a:gd name="TY181" fmla="*/ 2254 h 2983"/>
              <a:gd name="TX182" fmla="*/ 257 w 2568"/>
              <a:gd name="TY182" fmla="*/ 2254 h 2983"/>
              <a:gd name="TX183" fmla="*/ 248 w 2568"/>
              <a:gd name="TY183" fmla="*/ 2283 h 2983"/>
              <a:gd name="TX184" fmla="*/ 242 w 2568"/>
              <a:gd name="TY184" fmla="*/ 2313 h 2983"/>
              <a:gd name="TX185" fmla="*/ 242 w 2568"/>
              <a:gd name="TY185" fmla="*/ 2313 h 2983"/>
              <a:gd name="TX186" fmla="*/ 239 w 2568"/>
              <a:gd name="TY186" fmla="*/ 2339 h 2983"/>
              <a:gd name="TX187" fmla="*/ 238 w 2568"/>
              <a:gd name="TY187" fmla="*/ 2365 h 2983"/>
              <a:gd name="TX188" fmla="*/ 239 w 2568"/>
              <a:gd name="TY188" fmla="*/ 2390 h 2983"/>
              <a:gd name="TX189" fmla="*/ 241 w 2568"/>
              <a:gd name="TY189" fmla="*/ 2414 h 2983"/>
              <a:gd name="TX190" fmla="*/ 246 w 2568"/>
              <a:gd name="TY190" fmla="*/ 2438 h 2983"/>
              <a:gd name="TX191" fmla="*/ 252 w 2568"/>
              <a:gd name="TY191" fmla="*/ 2459 h 2983"/>
              <a:gd name="TX192" fmla="*/ 260 w 2568"/>
              <a:gd name="TY192" fmla="*/ 2478 h 2983"/>
              <a:gd name="TX193" fmla="*/ 271 w 2568"/>
              <a:gd name="TY193" fmla="*/ 2496 h 2983"/>
              <a:gd name="TX194" fmla="*/ 271 w 2568"/>
              <a:gd name="TY194" fmla="*/ 2496 h 2983"/>
              <a:gd name="TX195" fmla="*/ 283 w 2568"/>
              <a:gd name="TY195" fmla="*/ 2513 h 2983"/>
              <a:gd name="TX196" fmla="*/ 297 w 2568"/>
              <a:gd name="TY196" fmla="*/ 2528 h 2983"/>
              <a:gd name="TX197" fmla="*/ 312 w 2568"/>
              <a:gd name="TY197" fmla="*/ 2541 h 2983"/>
              <a:gd name="TX198" fmla="*/ 329 w 2568"/>
              <a:gd name="TY198" fmla="*/ 2554 h 2983"/>
              <a:gd name="TX199" fmla="*/ 348 w 2568"/>
              <a:gd name="TY199" fmla="*/ 2565 h 2983"/>
              <a:gd name="TX200" fmla="*/ 368 w 2568"/>
              <a:gd name="TY200" fmla="*/ 2574 h 2983"/>
              <a:gd name="TX201" fmla="*/ 389 w 2568"/>
              <a:gd name="TY201" fmla="*/ 2582 h 2983"/>
              <a:gd name="TX202" fmla="*/ 410 w 2568"/>
              <a:gd name="TY202" fmla="*/ 2588 h 2983"/>
              <a:gd name="TX203" fmla="*/ 410 w 2568"/>
              <a:gd name="TY203" fmla="*/ 2588 h 2983"/>
              <a:gd name="TX204" fmla="*/ 426 w 2568"/>
              <a:gd name="TY204" fmla="*/ 2591 h 2983"/>
              <a:gd name="TX205" fmla="*/ 442 w 2568"/>
              <a:gd name="TY205" fmla="*/ 2593 h 2983"/>
              <a:gd name="TX206" fmla="*/ 459 w 2568"/>
              <a:gd name="TY206" fmla="*/ 2594 h 2983"/>
              <a:gd name="TX207" fmla="*/ 478 w 2568"/>
              <a:gd name="TY207" fmla="*/ 2594 h 2983"/>
              <a:gd name="TX208" fmla="*/ 478 w 2568"/>
              <a:gd name="TY208" fmla="*/ 2594 h 2983"/>
              <a:gd name="TX209" fmla="*/ 500 w 2568"/>
              <a:gd name="TY209" fmla="*/ 2594 h 2983"/>
              <a:gd name="TX210" fmla="*/ 524 w 2568"/>
              <a:gd name="TY210" fmla="*/ 2593 h 2983"/>
              <a:gd name="TX211" fmla="*/ 572 w 2568"/>
              <a:gd name="TY211" fmla="*/ 2589 h 2983"/>
              <a:gd name="TX212" fmla="*/ 572 w 2568"/>
              <a:gd name="TY212" fmla="*/ 2589 h 2983"/>
              <a:gd name="TX213" fmla="*/ 621 w 2568"/>
              <a:gd name="TY213" fmla="*/ 2586 h 2983"/>
              <a:gd name="TX214" fmla="*/ 644 w 2568"/>
              <a:gd name="TY214" fmla="*/ 2585 h 2983"/>
              <a:gd name="TX215" fmla="*/ 667 w 2568"/>
              <a:gd name="TY215" fmla="*/ 2585 h 2983"/>
              <a:gd name="TX216" fmla="*/ 667 w 2568"/>
              <a:gd name="TY216" fmla="*/ 2585 h 2983"/>
              <a:gd name="TX217" fmla="*/ 689 w 2568"/>
              <a:gd name="TY217" fmla="*/ 2585 h 2983"/>
              <a:gd name="TX218" fmla="*/ 711 w 2568"/>
              <a:gd name="TY218" fmla="*/ 2587 h 2983"/>
              <a:gd name="TX219" fmla="*/ 731 w 2568"/>
              <a:gd name="TY219" fmla="*/ 2591 h 2983"/>
              <a:gd name="TX220" fmla="*/ 747 w 2568"/>
              <a:gd name="TY220" fmla="*/ 2595 h 2983"/>
              <a:gd name="TX221" fmla="*/ 756 w 2568"/>
              <a:gd name="TY221" fmla="*/ 2599 h 2983"/>
              <a:gd name="TX222" fmla="*/ 763 w 2568"/>
              <a:gd name="TY222" fmla="*/ 2602 h 2983"/>
              <a:gd name="TX223" fmla="*/ 770 w 2568"/>
              <a:gd name="TY223" fmla="*/ 2607 h 2983"/>
              <a:gd name="TX224" fmla="*/ 776 w 2568"/>
              <a:gd name="TY224" fmla="*/ 2612 h 2983"/>
              <a:gd name="TX225" fmla="*/ 782 w 2568"/>
              <a:gd name="TY225" fmla="*/ 2617 h 2983"/>
              <a:gd name="TX226" fmla="*/ 786 w 2568"/>
              <a:gd name="TY226" fmla="*/ 2624 h 2983"/>
              <a:gd name="TX227" fmla="*/ 790 w 2568"/>
              <a:gd name="TY227" fmla="*/ 2631 h 2983"/>
              <a:gd name="TX228" fmla="*/ 792 w 2568"/>
              <a:gd name="TY228" fmla="*/ 2638 h 2983"/>
              <a:gd name="TX229" fmla="*/ 792 w 2568"/>
              <a:gd name="TY229" fmla="*/ 2638 h 2983"/>
              <a:gd name="TX230" fmla="*/ 795 w 2568"/>
              <a:gd name="TY230" fmla="*/ 2656 h 2983"/>
              <a:gd name="TX231" fmla="*/ 798 w 2568"/>
              <a:gd name="TY231" fmla="*/ 2692 h 2983"/>
              <a:gd name="TX232" fmla="*/ 803 w 2568"/>
              <a:gd name="TY232" fmla="*/ 2741 h 2983"/>
              <a:gd name="TX233" fmla="*/ 809 w 2568"/>
              <a:gd name="TY233" fmla="*/ 2798 h 2983"/>
              <a:gd name="TX234" fmla="*/ 813 w 2568"/>
              <a:gd name="TY234" fmla="*/ 2827 h 2983"/>
              <a:gd name="TX235" fmla="*/ 818 w 2568"/>
              <a:gd name="TY235" fmla="*/ 2855 h 2983"/>
              <a:gd name="TX236" fmla="*/ 823 w 2568"/>
              <a:gd name="TY236" fmla="*/ 2884 h 2983"/>
              <a:gd name="TX237" fmla="*/ 829 w 2568"/>
              <a:gd name="TY237" fmla="*/ 2910 h 2983"/>
              <a:gd name="TX238" fmla="*/ 836 w 2568"/>
              <a:gd name="TY238" fmla="*/ 2932 h 2983"/>
              <a:gd name="TX239" fmla="*/ 844 w 2568"/>
              <a:gd name="TY239" fmla="*/ 2954 h 2983"/>
              <a:gd name="TX240" fmla="*/ 848 w 2568"/>
              <a:gd name="TY240" fmla="*/ 2962 h 2983"/>
              <a:gd name="TX241" fmla="*/ 853 w 2568"/>
              <a:gd name="TY241" fmla="*/ 2969 h 2983"/>
              <a:gd name="TX242" fmla="*/ 857 w 2568"/>
              <a:gd name="TY242" fmla="*/ 2976 h 2983"/>
              <a:gd name="TX243" fmla="*/ 863 w 2568"/>
              <a:gd name="TY243" fmla="*/ 2981 h 2983"/>
              <a:gd name="TX244" fmla="*/ 863 w 2568"/>
              <a:gd name="TY244" fmla="*/ 2981 h 2983"/>
              <a:gd name="TX245" fmla="*/ 884 w 2568"/>
              <a:gd name="TY245" fmla="*/ 2982 h 2983"/>
              <a:gd name="TX246" fmla="*/ 942 w 2568"/>
              <a:gd name="TY246" fmla="*/ 2982 h 2983"/>
              <a:gd name="TX247" fmla="*/ 1142 w 2568"/>
              <a:gd name="TY247" fmla="*/ 2982 h 2983"/>
              <a:gd name="TX248" fmla="*/ 1142 w 2568"/>
              <a:gd name="TY248" fmla="*/ 2982 h 2983"/>
              <a:gd name="TX249" fmla="*/ 1722 w 2568"/>
              <a:gd name="TY249" fmla="*/ 2982 h 2983"/>
              <a:gd name="TX250" fmla="*/ 1722 w 2568"/>
              <a:gd name="TY250" fmla="*/ 2982 h 2983"/>
              <a:gd name="TX251" fmla="*/ 2248 w 2568"/>
              <a:gd name="TY251" fmla="*/ 2981 h 2983"/>
              <a:gd name="TX252" fmla="*/ 2248 w 2568"/>
              <a:gd name="TY252" fmla="*/ 2981 h 2983"/>
              <a:gd name="TX253" fmla="*/ 2265 w 2568"/>
              <a:gd name="TY253" fmla="*/ 2981 h 2983"/>
              <a:gd name="TX254" fmla="*/ 2265 w 2568"/>
              <a:gd name="TY254" fmla="*/ 2981 h 2983"/>
              <a:gd name="TX255" fmla="*/ 2267 w 2568"/>
              <a:gd name="TY255" fmla="*/ 2978 h 2983"/>
              <a:gd name="TX256" fmla="*/ 2267 w 2568"/>
              <a:gd name="TY256" fmla="*/ 2975 h 2983"/>
              <a:gd name="TX257" fmla="*/ 2267 w 2568"/>
              <a:gd name="TY257" fmla="*/ 2975 h 2983"/>
              <a:gd name="TX258" fmla="*/ 2264 w 2568"/>
              <a:gd name="TY258" fmla="*/ 2968 h 2983"/>
              <a:gd name="TX259" fmla="*/ 2258 w 2568"/>
              <a:gd name="TY259" fmla="*/ 2952 h 2983"/>
              <a:gd name="TX260" fmla="*/ 2245 w 2568"/>
              <a:gd name="TY260" fmla="*/ 2902 h 2983"/>
              <a:gd name="TX261" fmla="*/ 2228 w 2568"/>
              <a:gd name="TY261" fmla="*/ 2832 h 2983"/>
              <a:gd name="TX262" fmla="*/ 2209 w 2568"/>
              <a:gd name="TY262" fmla="*/ 2753 h 2983"/>
              <a:gd name="TX263" fmla="*/ 2174 w 2568"/>
              <a:gd name="TY263" fmla="*/ 2602 h 2983"/>
              <a:gd name="TX264" fmla="*/ 2164 w 2568"/>
              <a:gd name="TY264" fmla="*/ 2553 h 2983"/>
              <a:gd name="TX265" fmla="*/ 2159 w 2568"/>
              <a:gd name="TY265" fmla="*/ 2530 h 2983"/>
              <a:gd name="TX266" fmla="*/ 2159 w 2568"/>
              <a:gd name="TY266" fmla="*/ 2530 h 2983"/>
              <a:gd name="TX267" fmla="*/ 2157 w 2568"/>
              <a:gd name="TY267" fmla="*/ 2510 h 2983"/>
              <a:gd name="TX268" fmla="*/ 2154 w 2568"/>
              <a:gd name="TY268" fmla="*/ 2490 h 2983"/>
              <a:gd name="TX269" fmla="*/ 2153 w 2568"/>
              <a:gd name="TY269" fmla="*/ 2469 h 2983"/>
              <a:gd name="TX270" fmla="*/ 2153 w 2568"/>
              <a:gd name="TY270" fmla="*/ 2448 h 2983"/>
              <a:gd name="TX271" fmla="*/ 2154 w 2568"/>
              <a:gd name="TY271" fmla="*/ 2426 h 2983"/>
              <a:gd name="TX272" fmla="*/ 2156 w 2568"/>
              <a:gd name="TY272" fmla="*/ 2406 h 2983"/>
              <a:gd name="TX273" fmla="*/ 2160 w 2568"/>
              <a:gd name="TY273" fmla="*/ 2367 h 2983"/>
              <a:gd name="TX274" fmla="*/ 2160 w 2568"/>
              <a:gd name="TY274" fmla="*/ 2367 h 2983"/>
              <a:gd name="TX275" fmla="*/ 2160 w 2568"/>
              <a:gd name="TY275" fmla="*/ 2339 h 2983"/>
              <a:gd name="TX276" fmla="*/ 2160 w 2568"/>
              <a:gd name="TY276" fmla="*/ 2339 h 2983"/>
              <a:gd name="TX277" fmla="*/ 2169 w 2568"/>
              <a:gd name="TY277" fmla="*/ 2286 h 2983"/>
              <a:gd name="TX278" fmla="*/ 2173 w 2568"/>
              <a:gd name="TY278" fmla="*/ 2260 h 2983"/>
              <a:gd name="TX279" fmla="*/ 2179 w 2568"/>
              <a:gd name="TY279" fmla="*/ 2235 h 2983"/>
              <a:gd name="TX280" fmla="*/ 2179 w 2568"/>
              <a:gd name="TY280" fmla="*/ 2235 h 2983"/>
              <a:gd name="TX281" fmla="*/ 2180 w 2568"/>
              <a:gd name="TY281" fmla="*/ 2217 h 2983"/>
              <a:gd name="TX282" fmla="*/ 2180 w 2568"/>
              <a:gd name="TY282" fmla="*/ 2217 h 2983"/>
              <a:gd name="TX283" fmla="*/ 2190 w 2568"/>
              <a:gd name="TY283" fmla="*/ 2176 h 2983"/>
              <a:gd name="TX284" fmla="*/ 2200 w 2568"/>
              <a:gd name="TY284" fmla="*/ 2132 h 2983"/>
              <a:gd name="TX285" fmla="*/ 2200 w 2568"/>
              <a:gd name="TY285" fmla="*/ 2132 h 2983"/>
              <a:gd name="TX286" fmla="*/ 2209 w 2568"/>
              <a:gd name="TY286" fmla="*/ 2105 h 2983"/>
              <a:gd name="TX287" fmla="*/ 2217 w 2568"/>
              <a:gd name="TY287" fmla="*/ 2076 h 2983"/>
              <a:gd name="TX288" fmla="*/ 2226 w 2568"/>
              <a:gd name="TY288" fmla="*/ 2049 h 2983"/>
              <a:gd name="TX289" fmla="*/ 2237 w 2568"/>
              <a:gd name="TY289" fmla="*/ 2021 h 2983"/>
              <a:gd name="TX290" fmla="*/ 2258 w 2568"/>
              <a:gd name="TY290" fmla="*/ 1968 h 2983"/>
              <a:gd name="TX291" fmla="*/ 2281 w 2568"/>
              <a:gd name="TY291" fmla="*/ 1917 h 2983"/>
              <a:gd name="TX292" fmla="*/ 2281 w 2568"/>
              <a:gd name="TY292" fmla="*/ 1917 h 2983"/>
              <a:gd name="TX293" fmla="*/ 2295 w 2568"/>
              <a:gd name="TY293" fmla="*/ 1888 h 2983"/>
              <a:gd name="TX294" fmla="*/ 2310 w 2568"/>
              <a:gd name="TY294" fmla="*/ 1860 h 2983"/>
              <a:gd name="TX295" fmla="*/ 2341 w 2568"/>
              <a:gd name="TY295" fmla="*/ 1804 h 2983"/>
              <a:gd name="TX296" fmla="*/ 2373 w 2568"/>
              <a:gd name="TY296" fmla="*/ 1750 h 2983"/>
              <a:gd name="TX297" fmla="*/ 2406 w 2568"/>
              <a:gd name="TY297" fmla="*/ 1698 h 2983"/>
              <a:gd name="TX298" fmla="*/ 2406 w 2568"/>
              <a:gd name="TY298" fmla="*/ 1698 h 2983"/>
              <a:gd name="TX299" fmla="*/ 2419 w 2568"/>
              <a:gd name="TY299" fmla="*/ 1675 h 2983"/>
              <a:gd name="TX300" fmla="*/ 2432 w 2568"/>
              <a:gd name="TY300" fmla="*/ 1653 h 2983"/>
              <a:gd name="TX301" fmla="*/ 2456 w 2568"/>
              <a:gd name="TY301" fmla="*/ 1606 h 2983"/>
              <a:gd name="TX302" fmla="*/ 2480 w 2568"/>
              <a:gd name="TY302" fmla="*/ 1557 h 2983"/>
              <a:gd name="TX303" fmla="*/ 2501 w 2568"/>
              <a:gd name="TY303" fmla="*/ 1508 h 2983"/>
              <a:gd name="TX304" fmla="*/ 2501 w 2568"/>
              <a:gd name="TY304" fmla="*/ 1508 h 2983"/>
              <a:gd name="TX305" fmla="*/ 2508 w 2568"/>
              <a:gd name="TY305" fmla="*/ 1486 h 2983"/>
              <a:gd name="TX306" fmla="*/ 2516 w 2568"/>
              <a:gd name="TY306" fmla="*/ 1465 h 2983"/>
              <a:gd name="TX307" fmla="*/ 2529 w 2568"/>
              <a:gd name="TY307" fmla="*/ 1420 h 2983"/>
              <a:gd name="TX308" fmla="*/ 2542 w 2568"/>
              <a:gd name="TY308" fmla="*/ 1373 h 2983"/>
              <a:gd name="TX309" fmla="*/ 2553 w 2568"/>
              <a:gd name="TY309" fmla="*/ 1327 h 2983"/>
              <a:gd name="TX310" fmla="*/ 2553 w 2568"/>
              <a:gd name="TY310" fmla="*/ 1327 h 2983"/>
              <a:gd name="TX311" fmla="*/ 2555 w 2568"/>
              <a:gd name="TY311" fmla="*/ 1301 h 2983"/>
              <a:gd name="TX312" fmla="*/ 2555 w 2568"/>
              <a:gd name="TY312" fmla="*/ 1301 h 2983"/>
              <a:gd name="TX313" fmla="*/ 2558 w 2568"/>
              <a:gd name="TY313" fmla="*/ 1278 h 2983"/>
              <a:gd name="TX314" fmla="*/ 2561 w 2568"/>
              <a:gd name="TY314" fmla="*/ 1255 h 2983"/>
              <a:gd name="TX315" fmla="*/ 2563 w 2568"/>
              <a:gd name="TY315" fmla="*/ 1231 h 2983"/>
              <a:gd name="TX316" fmla="*/ 2567 w 2568"/>
              <a:gd name="TY316" fmla="*/ 1210 h 2983"/>
              <a:gd name="TX317" fmla="*/ 2567 w 2568"/>
              <a:gd name="TY317" fmla="*/ 1210 h 2983"/>
              <a:gd name="TX318" fmla="*/ 2567 w 2568"/>
              <a:gd name="TY318" fmla="*/ 1168 h 2983"/>
              <a:gd name="TX319" fmla="*/ 2567 w 2568"/>
              <a:gd name="TY319" fmla="*/ 1168 h 2983"/>
              <a:gd name="TX320" fmla="*/ 2566 w 2568"/>
              <a:gd name="TY320" fmla="*/ 1116 h 2983"/>
              <a:gd name="TX321" fmla="*/ 2565 w 2568"/>
              <a:gd name="TY321" fmla="*/ 1091 h 2983"/>
              <a:gd name="TX322" fmla="*/ 2562 w 2568"/>
              <a:gd name="TY322" fmla="*/ 1068 h 2983"/>
              <a:gd name="TX323" fmla="*/ 2562 w 2568"/>
              <a:gd name="TY323" fmla="*/ 1068 h 2983"/>
              <a:gd name="TX324" fmla="*/ 2561 w 2568"/>
              <a:gd name="TY324" fmla="*/ 1031 h 2983"/>
              <a:gd name="TX325" fmla="*/ 2561 w 2568"/>
              <a:gd name="TY325" fmla="*/ 1031 h 2983"/>
              <a:gd name="TX326" fmla="*/ 2558 w 2568"/>
              <a:gd name="TY326" fmla="*/ 1003 h 2983"/>
              <a:gd name="TX327" fmla="*/ 2556 w 2568"/>
              <a:gd name="TY327" fmla="*/ 988 h 2983"/>
              <a:gd name="TX328" fmla="*/ 2554 w 2568"/>
              <a:gd name="TY328" fmla="*/ 973 h 2983"/>
              <a:gd name="TX329" fmla="*/ 2554 w 2568"/>
              <a:gd name="TY329" fmla="*/ 973 h 2983"/>
              <a:gd name="TX330" fmla="*/ 2540 w 2568"/>
              <a:gd name="TY330" fmla="*/ 905 h 2983"/>
              <a:gd name="TX331" fmla="*/ 2526 w 2568"/>
              <a:gd name="TY331" fmla="*/ 837 h 2983"/>
              <a:gd name="TX332" fmla="*/ 2517 w 2568"/>
              <a:gd name="TY332" fmla="*/ 805 h 2983"/>
              <a:gd name="TX333" fmla="*/ 2509 w 2568"/>
              <a:gd name="TY333" fmla="*/ 773 h 2983"/>
              <a:gd name="TX334" fmla="*/ 2500 w 2568"/>
              <a:gd name="TY334" fmla="*/ 743 h 2983"/>
              <a:gd name="TX335" fmla="*/ 2489 w 2568"/>
              <a:gd name="TY335" fmla="*/ 712 h 2983"/>
              <a:gd name="TX336" fmla="*/ 2489 w 2568"/>
              <a:gd name="TY336" fmla="*/ 712 h 2983"/>
              <a:gd name="TX337" fmla="*/ 2482 w 2568"/>
              <a:gd name="TY337" fmla="*/ 693 h 2983"/>
              <a:gd name="TX338" fmla="*/ 2475 w 2568"/>
              <a:gd name="TY338" fmla="*/ 673 h 2983"/>
              <a:gd name="TX339" fmla="*/ 2468 w 2568"/>
              <a:gd name="TY339" fmla="*/ 654 h 2983"/>
              <a:gd name="TX340" fmla="*/ 2459 w 2568"/>
              <a:gd name="TY340" fmla="*/ 636 h 2983"/>
              <a:gd name="TX341" fmla="*/ 2459 w 2568"/>
              <a:gd name="TY341" fmla="*/ 636 h 2983"/>
              <a:gd name="TX342" fmla="*/ 2435 w 2568"/>
              <a:gd name="TY342" fmla="*/ 588 h 2983"/>
              <a:gd name="TX343" fmla="*/ 2409 w 2568"/>
              <a:gd name="TY343" fmla="*/ 540 h 2983"/>
              <a:gd name="TX344" fmla="*/ 2381 w 2568"/>
              <a:gd name="TY344" fmla="*/ 494 h 2983"/>
              <a:gd name="TX345" fmla="*/ 2354 w 2568"/>
              <a:gd name="TY345" fmla="*/ 450 h 2983"/>
              <a:gd name="TX346" fmla="*/ 2354 w 2568"/>
              <a:gd name="TY346" fmla="*/ 450 h 2983"/>
              <a:gd name="TX347" fmla="*/ 2287 w 2568"/>
              <a:gd name="TY347" fmla="*/ 364 h 2983"/>
              <a:gd name="TX348" fmla="*/ 2287 w 2568"/>
              <a:gd name="TY348" fmla="*/ 364 h 2983"/>
              <a:gd name="TX349" fmla="*/ 2280 w 2568"/>
              <a:gd name="TY349" fmla="*/ 357 h 2983"/>
              <a:gd name="TX350" fmla="*/ 2273 w 2568"/>
              <a:gd name="TY350" fmla="*/ 351 h 2983"/>
              <a:gd name="TX351" fmla="*/ 2265 w 2568"/>
              <a:gd name="TY351" fmla="*/ 344 h 2983"/>
              <a:gd name="TX352" fmla="*/ 2260 w 2568"/>
              <a:gd name="TY352" fmla="*/ 338 h 2983"/>
              <a:gd name="TX353" fmla="*/ 2260 w 2568"/>
              <a:gd name="TY353" fmla="*/ 338 h 2983"/>
              <a:gd name="TX354" fmla="*/ 2248 w 2568"/>
              <a:gd name="TY354" fmla="*/ 323 h 2983"/>
              <a:gd name="TX355" fmla="*/ 2236 w 2568"/>
              <a:gd name="TY355" fmla="*/ 309 h 2983"/>
              <a:gd name="TX356" fmla="*/ 2223 w 2568"/>
              <a:gd name="TY356" fmla="*/ 296 h 2983"/>
              <a:gd name="TX357" fmla="*/ 2209 w 2568"/>
              <a:gd name="TY357" fmla="*/ 283 h 2983"/>
              <a:gd name="TX358" fmla="*/ 2180 w 2568"/>
              <a:gd name="TY358" fmla="*/ 258 h 2983"/>
              <a:gd name="TX359" fmla="*/ 2151 w 2568"/>
              <a:gd name="TY359" fmla="*/ 234 h 2983"/>
              <a:gd name="TX360" fmla="*/ 2151 w 2568"/>
              <a:gd name="TY360" fmla="*/ 234 h 2983"/>
              <a:gd name="TX361" fmla="*/ 2131 w 2568"/>
              <a:gd name="TY361" fmla="*/ 216 h 2983"/>
              <a:gd name="TX362" fmla="*/ 2111 w 2568"/>
              <a:gd name="TY362" fmla="*/ 200 h 2983"/>
              <a:gd name="TX363" fmla="*/ 2111 w 2568"/>
              <a:gd name="TY363" fmla="*/ 200 h 2983"/>
              <a:gd name="TX364" fmla="*/ 2094 w 2568"/>
              <a:gd name="TY364" fmla="*/ 187 h 2983"/>
              <a:gd name="TX365" fmla="*/ 2075 w 2568"/>
              <a:gd name="TY365" fmla="*/ 175 h 2983"/>
              <a:gd name="TX366" fmla="*/ 2038 w 2568"/>
              <a:gd name="TY366" fmla="*/ 151 h 2983"/>
              <a:gd name="TX367" fmla="*/ 2001 w 2568"/>
              <a:gd name="TY367" fmla="*/ 130 h 2983"/>
              <a:gd name="TX368" fmla="*/ 1960 w 2568"/>
              <a:gd name="TY368" fmla="*/ 110 h 2983"/>
              <a:gd name="TX369" fmla="*/ 1960 w 2568"/>
              <a:gd name="TY369" fmla="*/ 110 h 2983"/>
              <a:gd name="TX370" fmla="*/ 1942 w 2568"/>
              <a:gd name="TY370" fmla="*/ 99 h 2983"/>
              <a:gd name="TX371" fmla="*/ 1932 w 2568"/>
              <a:gd name="TY371" fmla="*/ 95 h 2983"/>
              <a:gd name="TX372" fmla="*/ 1923 w 2568"/>
              <a:gd name="TY372" fmla="*/ 91 h 2983"/>
              <a:gd name="TX373" fmla="*/ 1923 w 2568"/>
              <a:gd name="TY373" fmla="*/ 91 h 2983"/>
              <a:gd name="TX374" fmla="*/ 1889 w 2568"/>
              <a:gd name="TY374" fmla="*/ 78 h 2983"/>
              <a:gd name="TX375" fmla="*/ 1855 w 2568"/>
              <a:gd name="TY375" fmla="*/ 67 h 2983"/>
              <a:gd name="TX376" fmla="*/ 1821 w 2568"/>
              <a:gd name="TY376" fmla="*/ 58 h 2983"/>
              <a:gd name="TX377" fmla="*/ 1785 w 2568"/>
              <a:gd name="TY377" fmla="*/ 48 h 2983"/>
              <a:gd name="TX378" fmla="*/ 1750 w 2568"/>
              <a:gd name="TY378" fmla="*/ 40 h 2983"/>
              <a:gd name="TX379" fmla="*/ 1712 w 2568"/>
              <a:gd name="TY379" fmla="*/ 33 h 2983"/>
              <a:gd name="TX380" fmla="*/ 1674 w 2568"/>
              <a:gd name="TY380" fmla="*/ 26 h 2983"/>
              <a:gd name="TX381" fmla="*/ 1636 w 2568"/>
              <a:gd name="TY381" fmla="*/ 20 h 2983"/>
              <a:gd name="TX382" fmla="*/ 1596 w 2568"/>
              <a:gd name="TY382" fmla="*/ 15 h 2983"/>
              <a:gd name="TX383" fmla="*/ 1556 w 2568"/>
              <a:gd name="TY383" fmla="*/ 12 h 2983"/>
              <a:gd name="TX384" fmla="*/ 1516 w 2568"/>
              <a:gd name="TY384" fmla="*/ 8 h 2983"/>
              <a:gd name="TX385" fmla="*/ 1474 w 2568"/>
              <a:gd name="TY385" fmla="*/ 5 h 2983"/>
              <a:gd name="TX386" fmla="*/ 1388 w 2568"/>
              <a:gd name="TY386" fmla="*/ 1 h 2983"/>
              <a:gd name="TX387" fmla="*/ 1301 w 2568"/>
              <a:gd name="TY387" fmla="*/ 0 h 2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</a:cxnLst>
            <a:rect l="l" t="t" r="r" b="b"/>
            <a:pathLst>
              <a:path w="2568" h="2983">
                <a:moveTo>
                  <a:pt x="1301" y="0"/>
                </a:moveTo>
                <a:lnTo>
                  <a:pt x="1301" y="0"/>
                </a:lnTo>
                <a:lnTo>
                  <a:pt x="1281" y="1"/>
                </a:lnTo>
                <a:lnTo>
                  <a:pt x="1281" y="1"/>
                </a:lnTo>
                <a:lnTo>
                  <a:pt x="1146" y="7"/>
                </a:lnTo>
                <a:lnTo>
                  <a:pt x="1146" y="7"/>
                </a:lnTo>
                <a:lnTo>
                  <a:pt x="1096" y="17"/>
                </a:lnTo>
                <a:lnTo>
                  <a:pt x="1049" y="25"/>
                </a:lnTo>
                <a:lnTo>
                  <a:pt x="1001" y="35"/>
                </a:lnTo>
                <a:lnTo>
                  <a:pt x="958" y="47"/>
                </a:lnTo>
                <a:lnTo>
                  <a:pt x="958" y="47"/>
                </a:lnTo>
                <a:lnTo>
                  <a:pt x="931" y="54"/>
                </a:lnTo>
                <a:lnTo>
                  <a:pt x="918" y="58"/>
                </a:lnTo>
                <a:lnTo>
                  <a:pt x="905" y="63"/>
                </a:lnTo>
                <a:lnTo>
                  <a:pt x="905" y="63"/>
                </a:lnTo>
                <a:lnTo>
                  <a:pt x="868" y="79"/>
                </a:lnTo>
                <a:lnTo>
                  <a:pt x="831" y="96"/>
                </a:lnTo>
                <a:lnTo>
                  <a:pt x="797" y="112"/>
                </a:lnTo>
                <a:lnTo>
                  <a:pt x="763" y="130"/>
                </a:lnTo>
                <a:lnTo>
                  <a:pt x="730" y="148"/>
                </a:lnTo>
                <a:lnTo>
                  <a:pt x="696" y="167"/>
                </a:lnTo>
                <a:lnTo>
                  <a:pt x="665" y="187"/>
                </a:lnTo>
                <a:lnTo>
                  <a:pt x="633" y="207"/>
                </a:lnTo>
                <a:lnTo>
                  <a:pt x="633" y="207"/>
                </a:lnTo>
                <a:lnTo>
                  <a:pt x="614" y="221"/>
                </a:lnTo>
                <a:lnTo>
                  <a:pt x="595" y="236"/>
                </a:lnTo>
                <a:lnTo>
                  <a:pt x="576" y="253"/>
                </a:lnTo>
                <a:lnTo>
                  <a:pt x="558" y="268"/>
                </a:lnTo>
                <a:lnTo>
                  <a:pt x="558" y="268"/>
                </a:lnTo>
                <a:lnTo>
                  <a:pt x="529" y="292"/>
                </a:lnTo>
                <a:lnTo>
                  <a:pt x="500" y="320"/>
                </a:lnTo>
                <a:lnTo>
                  <a:pt x="487" y="335"/>
                </a:lnTo>
                <a:lnTo>
                  <a:pt x="474" y="350"/>
                </a:lnTo>
                <a:lnTo>
                  <a:pt x="461" y="365"/>
                </a:lnTo>
                <a:lnTo>
                  <a:pt x="450" y="381"/>
                </a:lnTo>
                <a:lnTo>
                  <a:pt x="450" y="381"/>
                </a:lnTo>
                <a:lnTo>
                  <a:pt x="433" y="407"/>
                </a:lnTo>
                <a:lnTo>
                  <a:pt x="416" y="434"/>
                </a:lnTo>
                <a:lnTo>
                  <a:pt x="400" y="462"/>
                </a:lnTo>
                <a:lnTo>
                  <a:pt x="384" y="491"/>
                </a:lnTo>
                <a:lnTo>
                  <a:pt x="384" y="491"/>
                </a:lnTo>
                <a:lnTo>
                  <a:pt x="377" y="505"/>
                </a:lnTo>
                <a:lnTo>
                  <a:pt x="372" y="518"/>
                </a:lnTo>
                <a:lnTo>
                  <a:pt x="362" y="546"/>
                </a:lnTo>
                <a:lnTo>
                  <a:pt x="362" y="546"/>
                </a:lnTo>
                <a:lnTo>
                  <a:pt x="354" y="568"/>
                </a:lnTo>
                <a:lnTo>
                  <a:pt x="344" y="588"/>
                </a:lnTo>
                <a:lnTo>
                  <a:pt x="344" y="588"/>
                </a:lnTo>
                <a:lnTo>
                  <a:pt x="339" y="601"/>
                </a:lnTo>
                <a:lnTo>
                  <a:pt x="336" y="614"/>
                </a:lnTo>
                <a:lnTo>
                  <a:pt x="332" y="627"/>
                </a:lnTo>
                <a:lnTo>
                  <a:pt x="328" y="640"/>
                </a:lnTo>
                <a:lnTo>
                  <a:pt x="328" y="640"/>
                </a:lnTo>
                <a:lnTo>
                  <a:pt x="315" y="676"/>
                </a:lnTo>
                <a:lnTo>
                  <a:pt x="303" y="714"/>
                </a:lnTo>
                <a:lnTo>
                  <a:pt x="292" y="753"/>
                </a:lnTo>
                <a:lnTo>
                  <a:pt x="281" y="793"/>
                </a:lnTo>
                <a:lnTo>
                  <a:pt x="281" y="793"/>
                </a:lnTo>
                <a:lnTo>
                  <a:pt x="277" y="810"/>
                </a:lnTo>
                <a:lnTo>
                  <a:pt x="272" y="826"/>
                </a:lnTo>
                <a:lnTo>
                  <a:pt x="259" y="861"/>
                </a:lnTo>
                <a:lnTo>
                  <a:pt x="247" y="894"/>
                </a:lnTo>
                <a:lnTo>
                  <a:pt x="236" y="928"/>
                </a:lnTo>
                <a:lnTo>
                  <a:pt x="236" y="928"/>
                </a:lnTo>
                <a:lnTo>
                  <a:pt x="232" y="946"/>
                </a:lnTo>
                <a:lnTo>
                  <a:pt x="228" y="966"/>
                </a:lnTo>
                <a:lnTo>
                  <a:pt x="225" y="988"/>
                </a:lnTo>
                <a:lnTo>
                  <a:pt x="222" y="1013"/>
                </a:lnTo>
                <a:lnTo>
                  <a:pt x="222" y="1037"/>
                </a:lnTo>
                <a:lnTo>
                  <a:pt x="222" y="1061"/>
                </a:lnTo>
                <a:lnTo>
                  <a:pt x="225" y="1082"/>
                </a:lnTo>
                <a:lnTo>
                  <a:pt x="227" y="1091"/>
                </a:lnTo>
                <a:lnTo>
                  <a:pt x="231" y="1100"/>
                </a:lnTo>
                <a:lnTo>
                  <a:pt x="231" y="1100"/>
                </a:lnTo>
                <a:lnTo>
                  <a:pt x="236" y="1116"/>
                </a:lnTo>
                <a:lnTo>
                  <a:pt x="245" y="1134"/>
                </a:lnTo>
                <a:lnTo>
                  <a:pt x="253" y="1152"/>
                </a:lnTo>
                <a:lnTo>
                  <a:pt x="260" y="1171"/>
                </a:lnTo>
                <a:lnTo>
                  <a:pt x="265" y="1191"/>
                </a:lnTo>
                <a:lnTo>
                  <a:pt x="267" y="1201"/>
                </a:lnTo>
                <a:lnTo>
                  <a:pt x="268" y="1211"/>
                </a:lnTo>
                <a:lnTo>
                  <a:pt x="268" y="1221"/>
                </a:lnTo>
                <a:lnTo>
                  <a:pt x="267" y="1232"/>
                </a:lnTo>
                <a:lnTo>
                  <a:pt x="265" y="1243"/>
                </a:lnTo>
                <a:lnTo>
                  <a:pt x="261" y="1253"/>
                </a:lnTo>
                <a:lnTo>
                  <a:pt x="261" y="1253"/>
                </a:lnTo>
                <a:lnTo>
                  <a:pt x="254" y="1270"/>
                </a:lnTo>
                <a:lnTo>
                  <a:pt x="245" y="1286"/>
                </a:lnTo>
                <a:lnTo>
                  <a:pt x="234" y="1302"/>
                </a:lnTo>
                <a:lnTo>
                  <a:pt x="222" y="1317"/>
                </a:lnTo>
                <a:lnTo>
                  <a:pt x="199" y="1348"/>
                </a:lnTo>
                <a:lnTo>
                  <a:pt x="187" y="1362"/>
                </a:lnTo>
                <a:lnTo>
                  <a:pt x="176" y="1377"/>
                </a:lnTo>
                <a:lnTo>
                  <a:pt x="176" y="1377"/>
                </a:lnTo>
                <a:lnTo>
                  <a:pt x="119" y="1471"/>
                </a:lnTo>
                <a:lnTo>
                  <a:pt x="90" y="1517"/>
                </a:lnTo>
                <a:lnTo>
                  <a:pt x="60" y="1563"/>
                </a:lnTo>
                <a:lnTo>
                  <a:pt x="60" y="1563"/>
                </a:lnTo>
                <a:lnTo>
                  <a:pt x="50" y="1577"/>
                </a:lnTo>
                <a:lnTo>
                  <a:pt x="37" y="1594"/>
                </a:lnTo>
                <a:lnTo>
                  <a:pt x="25" y="1610"/>
                </a:lnTo>
                <a:lnTo>
                  <a:pt x="13" y="1628"/>
                </a:lnTo>
                <a:lnTo>
                  <a:pt x="8" y="1638"/>
                </a:lnTo>
                <a:lnTo>
                  <a:pt x="5" y="1648"/>
                </a:lnTo>
                <a:lnTo>
                  <a:pt x="2" y="1659"/>
                </a:lnTo>
                <a:lnTo>
                  <a:pt x="0" y="1670"/>
                </a:lnTo>
                <a:lnTo>
                  <a:pt x="0" y="1681"/>
                </a:lnTo>
                <a:lnTo>
                  <a:pt x="1" y="1693"/>
                </a:lnTo>
                <a:lnTo>
                  <a:pt x="4" y="1706"/>
                </a:lnTo>
                <a:lnTo>
                  <a:pt x="8" y="1719"/>
                </a:lnTo>
                <a:lnTo>
                  <a:pt x="8" y="1719"/>
                </a:lnTo>
                <a:lnTo>
                  <a:pt x="11" y="1725"/>
                </a:lnTo>
                <a:lnTo>
                  <a:pt x="14" y="1731"/>
                </a:lnTo>
                <a:lnTo>
                  <a:pt x="24" y="1743"/>
                </a:lnTo>
                <a:lnTo>
                  <a:pt x="35" y="1755"/>
                </a:lnTo>
                <a:lnTo>
                  <a:pt x="50" y="1765"/>
                </a:lnTo>
                <a:lnTo>
                  <a:pt x="64" y="1776"/>
                </a:lnTo>
                <a:lnTo>
                  <a:pt x="79" y="1784"/>
                </a:lnTo>
                <a:lnTo>
                  <a:pt x="93" y="1791"/>
                </a:lnTo>
                <a:lnTo>
                  <a:pt x="106" y="1797"/>
                </a:lnTo>
                <a:lnTo>
                  <a:pt x="106" y="1797"/>
                </a:lnTo>
                <a:lnTo>
                  <a:pt x="117" y="1801"/>
                </a:lnTo>
                <a:lnTo>
                  <a:pt x="128" y="1803"/>
                </a:lnTo>
                <a:lnTo>
                  <a:pt x="150" y="1808"/>
                </a:lnTo>
                <a:lnTo>
                  <a:pt x="161" y="1811"/>
                </a:lnTo>
                <a:lnTo>
                  <a:pt x="169" y="1816"/>
                </a:lnTo>
                <a:lnTo>
                  <a:pt x="174" y="1820"/>
                </a:lnTo>
                <a:lnTo>
                  <a:pt x="176" y="1823"/>
                </a:lnTo>
                <a:lnTo>
                  <a:pt x="180" y="1827"/>
                </a:lnTo>
                <a:lnTo>
                  <a:pt x="182" y="1832"/>
                </a:lnTo>
                <a:lnTo>
                  <a:pt x="182" y="1832"/>
                </a:lnTo>
                <a:lnTo>
                  <a:pt x="183" y="1839"/>
                </a:lnTo>
                <a:lnTo>
                  <a:pt x="183" y="1848"/>
                </a:lnTo>
                <a:lnTo>
                  <a:pt x="183" y="1858"/>
                </a:lnTo>
                <a:lnTo>
                  <a:pt x="182" y="1867"/>
                </a:lnTo>
                <a:lnTo>
                  <a:pt x="179" y="1886"/>
                </a:lnTo>
                <a:lnTo>
                  <a:pt x="175" y="1899"/>
                </a:lnTo>
                <a:lnTo>
                  <a:pt x="175" y="1899"/>
                </a:lnTo>
                <a:lnTo>
                  <a:pt x="170" y="1911"/>
                </a:lnTo>
                <a:lnTo>
                  <a:pt x="166" y="1928"/>
                </a:lnTo>
                <a:lnTo>
                  <a:pt x="162" y="1946"/>
                </a:lnTo>
                <a:lnTo>
                  <a:pt x="162" y="1954"/>
                </a:lnTo>
                <a:lnTo>
                  <a:pt x="162" y="1959"/>
                </a:lnTo>
                <a:lnTo>
                  <a:pt x="162" y="1959"/>
                </a:lnTo>
                <a:lnTo>
                  <a:pt x="164" y="1973"/>
                </a:lnTo>
                <a:lnTo>
                  <a:pt x="168" y="1985"/>
                </a:lnTo>
                <a:lnTo>
                  <a:pt x="173" y="1996"/>
                </a:lnTo>
                <a:lnTo>
                  <a:pt x="179" y="2004"/>
                </a:lnTo>
                <a:lnTo>
                  <a:pt x="186" y="2011"/>
                </a:lnTo>
                <a:lnTo>
                  <a:pt x="193" y="2018"/>
                </a:lnTo>
                <a:lnTo>
                  <a:pt x="210" y="2033"/>
                </a:lnTo>
                <a:lnTo>
                  <a:pt x="210" y="2033"/>
                </a:lnTo>
                <a:lnTo>
                  <a:pt x="219" y="2041"/>
                </a:lnTo>
                <a:lnTo>
                  <a:pt x="222" y="2044"/>
                </a:lnTo>
                <a:lnTo>
                  <a:pt x="227" y="2048"/>
                </a:lnTo>
                <a:lnTo>
                  <a:pt x="227" y="2048"/>
                </a:lnTo>
                <a:lnTo>
                  <a:pt x="228" y="2053"/>
                </a:lnTo>
                <a:lnTo>
                  <a:pt x="228" y="2053"/>
                </a:lnTo>
                <a:lnTo>
                  <a:pt x="222" y="2057"/>
                </a:lnTo>
                <a:lnTo>
                  <a:pt x="215" y="2064"/>
                </a:lnTo>
                <a:lnTo>
                  <a:pt x="210" y="2074"/>
                </a:lnTo>
                <a:lnTo>
                  <a:pt x="206" y="2085"/>
                </a:lnTo>
                <a:lnTo>
                  <a:pt x="202" y="2096"/>
                </a:lnTo>
                <a:lnTo>
                  <a:pt x="200" y="2108"/>
                </a:lnTo>
                <a:lnTo>
                  <a:pt x="200" y="2120"/>
                </a:lnTo>
                <a:lnTo>
                  <a:pt x="202" y="2132"/>
                </a:lnTo>
                <a:lnTo>
                  <a:pt x="202" y="2132"/>
                </a:lnTo>
                <a:lnTo>
                  <a:pt x="207" y="2142"/>
                </a:lnTo>
                <a:lnTo>
                  <a:pt x="214" y="2151"/>
                </a:lnTo>
                <a:lnTo>
                  <a:pt x="220" y="2158"/>
                </a:lnTo>
                <a:lnTo>
                  <a:pt x="227" y="2166"/>
                </a:lnTo>
                <a:lnTo>
                  <a:pt x="227" y="2166"/>
                </a:lnTo>
                <a:lnTo>
                  <a:pt x="236" y="2182"/>
                </a:lnTo>
                <a:lnTo>
                  <a:pt x="247" y="2199"/>
                </a:lnTo>
                <a:lnTo>
                  <a:pt x="257" y="2219"/>
                </a:lnTo>
                <a:lnTo>
                  <a:pt x="259" y="2229"/>
                </a:lnTo>
                <a:lnTo>
                  <a:pt x="261" y="2238"/>
                </a:lnTo>
                <a:lnTo>
                  <a:pt x="261" y="2238"/>
                </a:lnTo>
                <a:lnTo>
                  <a:pt x="261" y="2243"/>
                </a:lnTo>
                <a:lnTo>
                  <a:pt x="260" y="2247"/>
                </a:lnTo>
                <a:lnTo>
                  <a:pt x="258" y="2250"/>
                </a:lnTo>
                <a:lnTo>
                  <a:pt x="257" y="2254"/>
                </a:lnTo>
                <a:lnTo>
                  <a:pt x="257" y="2254"/>
                </a:lnTo>
                <a:lnTo>
                  <a:pt x="248" y="2283"/>
                </a:lnTo>
                <a:lnTo>
                  <a:pt x="242" y="2313"/>
                </a:lnTo>
                <a:lnTo>
                  <a:pt x="242" y="2313"/>
                </a:lnTo>
                <a:lnTo>
                  <a:pt x="239" y="2339"/>
                </a:lnTo>
                <a:lnTo>
                  <a:pt x="238" y="2365"/>
                </a:lnTo>
                <a:lnTo>
                  <a:pt x="239" y="2390"/>
                </a:lnTo>
                <a:lnTo>
                  <a:pt x="241" y="2414"/>
                </a:lnTo>
                <a:lnTo>
                  <a:pt x="246" y="2438"/>
                </a:lnTo>
                <a:lnTo>
                  <a:pt x="252" y="2459"/>
                </a:lnTo>
                <a:lnTo>
                  <a:pt x="260" y="2478"/>
                </a:lnTo>
                <a:lnTo>
                  <a:pt x="271" y="2496"/>
                </a:lnTo>
                <a:lnTo>
                  <a:pt x="271" y="2496"/>
                </a:lnTo>
                <a:lnTo>
                  <a:pt x="283" y="2513"/>
                </a:lnTo>
                <a:lnTo>
                  <a:pt x="297" y="2528"/>
                </a:lnTo>
                <a:lnTo>
                  <a:pt x="312" y="2541"/>
                </a:lnTo>
                <a:lnTo>
                  <a:pt x="329" y="2554"/>
                </a:lnTo>
                <a:lnTo>
                  <a:pt x="348" y="2565"/>
                </a:lnTo>
                <a:lnTo>
                  <a:pt x="368" y="2574"/>
                </a:lnTo>
                <a:lnTo>
                  <a:pt x="389" y="2582"/>
                </a:lnTo>
                <a:lnTo>
                  <a:pt x="410" y="2588"/>
                </a:lnTo>
                <a:lnTo>
                  <a:pt x="410" y="2588"/>
                </a:lnTo>
                <a:lnTo>
                  <a:pt x="426" y="2591"/>
                </a:lnTo>
                <a:lnTo>
                  <a:pt x="442" y="2593"/>
                </a:lnTo>
                <a:lnTo>
                  <a:pt x="459" y="2594"/>
                </a:lnTo>
                <a:lnTo>
                  <a:pt x="478" y="2594"/>
                </a:lnTo>
                <a:lnTo>
                  <a:pt x="478" y="2594"/>
                </a:lnTo>
                <a:lnTo>
                  <a:pt x="500" y="2594"/>
                </a:lnTo>
                <a:lnTo>
                  <a:pt x="524" y="2593"/>
                </a:lnTo>
                <a:lnTo>
                  <a:pt x="572" y="2589"/>
                </a:lnTo>
                <a:lnTo>
                  <a:pt x="572" y="2589"/>
                </a:lnTo>
                <a:lnTo>
                  <a:pt x="621" y="2586"/>
                </a:lnTo>
                <a:lnTo>
                  <a:pt x="644" y="2585"/>
                </a:lnTo>
                <a:lnTo>
                  <a:pt x="667" y="2585"/>
                </a:lnTo>
                <a:lnTo>
                  <a:pt x="667" y="2585"/>
                </a:lnTo>
                <a:lnTo>
                  <a:pt x="689" y="2585"/>
                </a:lnTo>
                <a:lnTo>
                  <a:pt x="711" y="2587"/>
                </a:lnTo>
                <a:lnTo>
                  <a:pt x="731" y="2591"/>
                </a:lnTo>
                <a:lnTo>
                  <a:pt x="747" y="2595"/>
                </a:lnTo>
                <a:lnTo>
                  <a:pt x="756" y="2599"/>
                </a:lnTo>
                <a:lnTo>
                  <a:pt x="763" y="2602"/>
                </a:lnTo>
                <a:lnTo>
                  <a:pt x="770" y="2607"/>
                </a:lnTo>
                <a:lnTo>
                  <a:pt x="776" y="2612"/>
                </a:lnTo>
                <a:lnTo>
                  <a:pt x="782" y="2617"/>
                </a:lnTo>
                <a:lnTo>
                  <a:pt x="786" y="2624"/>
                </a:lnTo>
                <a:lnTo>
                  <a:pt x="790" y="2631"/>
                </a:lnTo>
                <a:lnTo>
                  <a:pt x="792" y="2638"/>
                </a:lnTo>
                <a:lnTo>
                  <a:pt x="792" y="2638"/>
                </a:lnTo>
                <a:lnTo>
                  <a:pt x="795" y="2656"/>
                </a:lnTo>
                <a:lnTo>
                  <a:pt x="798" y="2692"/>
                </a:lnTo>
                <a:lnTo>
                  <a:pt x="803" y="2741"/>
                </a:lnTo>
                <a:lnTo>
                  <a:pt x="809" y="2798"/>
                </a:lnTo>
                <a:lnTo>
                  <a:pt x="813" y="2827"/>
                </a:lnTo>
                <a:lnTo>
                  <a:pt x="818" y="2855"/>
                </a:lnTo>
                <a:lnTo>
                  <a:pt x="823" y="2884"/>
                </a:lnTo>
                <a:lnTo>
                  <a:pt x="829" y="2910"/>
                </a:lnTo>
                <a:lnTo>
                  <a:pt x="836" y="2932"/>
                </a:lnTo>
                <a:lnTo>
                  <a:pt x="844" y="2954"/>
                </a:lnTo>
                <a:lnTo>
                  <a:pt x="848" y="2962"/>
                </a:lnTo>
                <a:lnTo>
                  <a:pt x="853" y="2969"/>
                </a:lnTo>
                <a:lnTo>
                  <a:pt x="857" y="2976"/>
                </a:lnTo>
                <a:lnTo>
                  <a:pt x="863" y="2981"/>
                </a:lnTo>
                <a:lnTo>
                  <a:pt x="863" y="2981"/>
                </a:lnTo>
                <a:lnTo>
                  <a:pt x="884" y="2982"/>
                </a:lnTo>
                <a:lnTo>
                  <a:pt x="942" y="2982"/>
                </a:lnTo>
                <a:lnTo>
                  <a:pt x="1142" y="2982"/>
                </a:lnTo>
                <a:lnTo>
                  <a:pt x="1142" y="2982"/>
                </a:lnTo>
                <a:lnTo>
                  <a:pt x="1722" y="2982"/>
                </a:lnTo>
                <a:lnTo>
                  <a:pt x="1722" y="2982"/>
                </a:lnTo>
                <a:lnTo>
                  <a:pt x="2248" y="2981"/>
                </a:lnTo>
                <a:lnTo>
                  <a:pt x="2248" y="2981"/>
                </a:lnTo>
                <a:lnTo>
                  <a:pt x="2265" y="2981"/>
                </a:lnTo>
                <a:lnTo>
                  <a:pt x="2265" y="2981"/>
                </a:lnTo>
                <a:lnTo>
                  <a:pt x="2267" y="2978"/>
                </a:lnTo>
                <a:lnTo>
                  <a:pt x="2267" y="2975"/>
                </a:lnTo>
                <a:lnTo>
                  <a:pt x="2267" y="2975"/>
                </a:lnTo>
                <a:lnTo>
                  <a:pt x="2264" y="2968"/>
                </a:lnTo>
                <a:lnTo>
                  <a:pt x="2258" y="2952"/>
                </a:lnTo>
                <a:lnTo>
                  <a:pt x="2245" y="2902"/>
                </a:lnTo>
                <a:lnTo>
                  <a:pt x="2228" y="2832"/>
                </a:lnTo>
                <a:lnTo>
                  <a:pt x="2209" y="2753"/>
                </a:lnTo>
                <a:lnTo>
                  <a:pt x="2174" y="2602"/>
                </a:lnTo>
                <a:lnTo>
                  <a:pt x="2164" y="2553"/>
                </a:lnTo>
                <a:lnTo>
                  <a:pt x="2159" y="2530"/>
                </a:lnTo>
                <a:lnTo>
                  <a:pt x="2159" y="2530"/>
                </a:lnTo>
                <a:lnTo>
                  <a:pt x="2157" y="2510"/>
                </a:lnTo>
                <a:lnTo>
                  <a:pt x="2154" y="2490"/>
                </a:lnTo>
                <a:lnTo>
                  <a:pt x="2153" y="2469"/>
                </a:lnTo>
                <a:lnTo>
                  <a:pt x="2153" y="2448"/>
                </a:lnTo>
                <a:lnTo>
                  <a:pt x="2154" y="2426"/>
                </a:lnTo>
                <a:lnTo>
                  <a:pt x="2156" y="2406"/>
                </a:lnTo>
                <a:lnTo>
                  <a:pt x="2160" y="2367"/>
                </a:lnTo>
                <a:lnTo>
                  <a:pt x="2160" y="2367"/>
                </a:lnTo>
                <a:lnTo>
                  <a:pt x="2160" y="2339"/>
                </a:lnTo>
                <a:lnTo>
                  <a:pt x="2160" y="2339"/>
                </a:lnTo>
                <a:lnTo>
                  <a:pt x="2169" y="2286"/>
                </a:lnTo>
                <a:lnTo>
                  <a:pt x="2173" y="2260"/>
                </a:lnTo>
                <a:lnTo>
                  <a:pt x="2179" y="2235"/>
                </a:lnTo>
                <a:lnTo>
                  <a:pt x="2179" y="2235"/>
                </a:lnTo>
                <a:lnTo>
                  <a:pt x="2180" y="2217"/>
                </a:lnTo>
                <a:lnTo>
                  <a:pt x="2180" y="2217"/>
                </a:lnTo>
                <a:lnTo>
                  <a:pt x="2190" y="2176"/>
                </a:lnTo>
                <a:lnTo>
                  <a:pt x="2200" y="2132"/>
                </a:lnTo>
                <a:lnTo>
                  <a:pt x="2200" y="2132"/>
                </a:lnTo>
                <a:lnTo>
                  <a:pt x="2209" y="2105"/>
                </a:lnTo>
                <a:lnTo>
                  <a:pt x="2217" y="2076"/>
                </a:lnTo>
                <a:lnTo>
                  <a:pt x="2226" y="2049"/>
                </a:lnTo>
                <a:lnTo>
                  <a:pt x="2237" y="2021"/>
                </a:lnTo>
                <a:lnTo>
                  <a:pt x="2258" y="1968"/>
                </a:lnTo>
                <a:lnTo>
                  <a:pt x="2281" y="1917"/>
                </a:lnTo>
                <a:lnTo>
                  <a:pt x="2281" y="1917"/>
                </a:lnTo>
                <a:lnTo>
                  <a:pt x="2295" y="1888"/>
                </a:lnTo>
                <a:lnTo>
                  <a:pt x="2310" y="1860"/>
                </a:lnTo>
                <a:lnTo>
                  <a:pt x="2341" y="1804"/>
                </a:lnTo>
                <a:lnTo>
                  <a:pt x="2373" y="1750"/>
                </a:lnTo>
                <a:lnTo>
                  <a:pt x="2406" y="1698"/>
                </a:lnTo>
                <a:lnTo>
                  <a:pt x="2406" y="1698"/>
                </a:lnTo>
                <a:lnTo>
                  <a:pt x="2419" y="1675"/>
                </a:lnTo>
                <a:lnTo>
                  <a:pt x="2432" y="1653"/>
                </a:lnTo>
                <a:lnTo>
                  <a:pt x="2456" y="1606"/>
                </a:lnTo>
                <a:lnTo>
                  <a:pt x="2480" y="1557"/>
                </a:lnTo>
                <a:lnTo>
                  <a:pt x="2501" y="1508"/>
                </a:lnTo>
                <a:lnTo>
                  <a:pt x="2501" y="1508"/>
                </a:lnTo>
                <a:lnTo>
                  <a:pt x="2508" y="1486"/>
                </a:lnTo>
                <a:lnTo>
                  <a:pt x="2516" y="1465"/>
                </a:lnTo>
                <a:lnTo>
                  <a:pt x="2529" y="1420"/>
                </a:lnTo>
                <a:lnTo>
                  <a:pt x="2542" y="1373"/>
                </a:lnTo>
                <a:lnTo>
                  <a:pt x="2553" y="1327"/>
                </a:lnTo>
                <a:lnTo>
                  <a:pt x="2553" y="1327"/>
                </a:lnTo>
                <a:lnTo>
                  <a:pt x="2555" y="1301"/>
                </a:lnTo>
                <a:lnTo>
                  <a:pt x="2555" y="1301"/>
                </a:lnTo>
                <a:lnTo>
                  <a:pt x="2558" y="1278"/>
                </a:lnTo>
                <a:lnTo>
                  <a:pt x="2561" y="1255"/>
                </a:lnTo>
                <a:lnTo>
                  <a:pt x="2563" y="1231"/>
                </a:lnTo>
                <a:lnTo>
                  <a:pt x="2567" y="1210"/>
                </a:lnTo>
                <a:lnTo>
                  <a:pt x="2567" y="1210"/>
                </a:lnTo>
                <a:lnTo>
                  <a:pt x="2567" y="1168"/>
                </a:lnTo>
                <a:lnTo>
                  <a:pt x="2567" y="1168"/>
                </a:lnTo>
                <a:lnTo>
                  <a:pt x="2566" y="1116"/>
                </a:lnTo>
                <a:lnTo>
                  <a:pt x="2565" y="1091"/>
                </a:lnTo>
                <a:lnTo>
                  <a:pt x="2562" y="1068"/>
                </a:lnTo>
                <a:lnTo>
                  <a:pt x="2562" y="1068"/>
                </a:lnTo>
                <a:lnTo>
                  <a:pt x="2561" y="1031"/>
                </a:lnTo>
                <a:lnTo>
                  <a:pt x="2561" y="1031"/>
                </a:lnTo>
                <a:lnTo>
                  <a:pt x="2558" y="1003"/>
                </a:lnTo>
                <a:lnTo>
                  <a:pt x="2556" y="988"/>
                </a:lnTo>
                <a:lnTo>
                  <a:pt x="2554" y="973"/>
                </a:lnTo>
                <a:lnTo>
                  <a:pt x="2554" y="973"/>
                </a:lnTo>
                <a:lnTo>
                  <a:pt x="2540" y="905"/>
                </a:lnTo>
                <a:lnTo>
                  <a:pt x="2526" y="837"/>
                </a:lnTo>
                <a:lnTo>
                  <a:pt x="2517" y="805"/>
                </a:lnTo>
                <a:lnTo>
                  <a:pt x="2509" y="773"/>
                </a:lnTo>
                <a:lnTo>
                  <a:pt x="2500" y="743"/>
                </a:lnTo>
                <a:lnTo>
                  <a:pt x="2489" y="712"/>
                </a:lnTo>
                <a:lnTo>
                  <a:pt x="2489" y="712"/>
                </a:lnTo>
                <a:lnTo>
                  <a:pt x="2482" y="693"/>
                </a:lnTo>
                <a:lnTo>
                  <a:pt x="2475" y="673"/>
                </a:lnTo>
                <a:lnTo>
                  <a:pt x="2468" y="654"/>
                </a:lnTo>
                <a:lnTo>
                  <a:pt x="2459" y="636"/>
                </a:lnTo>
                <a:lnTo>
                  <a:pt x="2459" y="636"/>
                </a:lnTo>
                <a:lnTo>
                  <a:pt x="2435" y="588"/>
                </a:lnTo>
                <a:lnTo>
                  <a:pt x="2409" y="540"/>
                </a:lnTo>
                <a:lnTo>
                  <a:pt x="2381" y="494"/>
                </a:lnTo>
                <a:lnTo>
                  <a:pt x="2354" y="450"/>
                </a:lnTo>
                <a:lnTo>
                  <a:pt x="2354" y="450"/>
                </a:lnTo>
                <a:lnTo>
                  <a:pt x="2287" y="364"/>
                </a:lnTo>
                <a:lnTo>
                  <a:pt x="2287" y="364"/>
                </a:lnTo>
                <a:lnTo>
                  <a:pt x="2280" y="357"/>
                </a:lnTo>
                <a:lnTo>
                  <a:pt x="2273" y="351"/>
                </a:lnTo>
                <a:lnTo>
                  <a:pt x="2265" y="344"/>
                </a:lnTo>
                <a:lnTo>
                  <a:pt x="2260" y="338"/>
                </a:lnTo>
                <a:lnTo>
                  <a:pt x="2260" y="338"/>
                </a:lnTo>
                <a:lnTo>
                  <a:pt x="2248" y="323"/>
                </a:lnTo>
                <a:lnTo>
                  <a:pt x="2236" y="309"/>
                </a:lnTo>
                <a:lnTo>
                  <a:pt x="2223" y="296"/>
                </a:lnTo>
                <a:lnTo>
                  <a:pt x="2209" y="283"/>
                </a:lnTo>
                <a:lnTo>
                  <a:pt x="2180" y="258"/>
                </a:lnTo>
                <a:lnTo>
                  <a:pt x="2151" y="234"/>
                </a:lnTo>
                <a:lnTo>
                  <a:pt x="2151" y="234"/>
                </a:lnTo>
                <a:lnTo>
                  <a:pt x="2131" y="216"/>
                </a:lnTo>
                <a:lnTo>
                  <a:pt x="2111" y="200"/>
                </a:lnTo>
                <a:lnTo>
                  <a:pt x="2111" y="200"/>
                </a:lnTo>
                <a:lnTo>
                  <a:pt x="2094" y="187"/>
                </a:lnTo>
                <a:lnTo>
                  <a:pt x="2075" y="175"/>
                </a:lnTo>
                <a:lnTo>
                  <a:pt x="2038" y="151"/>
                </a:lnTo>
                <a:lnTo>
                  <a:pt x="2001" y="130"/>
                </a:lnTo>
                <a:lnTo>
                  <a:pt x="1960" y="110"/>
                </a:lnTo>
                <a:lnTo>
                  <a:pt x="1960" y="110"/>
                </a:lnTo>
                <a:lnTo>
                  <a:pt x="1942" y="99"/>
                </a:lnTo>
                <a:lnTo>
                  <a:pt x="1932" y="95"/>
                </a:lnTo>
                <a:lnTo>
                  <a:pt x="1923" y="91"/>
                </a:lnTo>
                <a:lnTo>
                  <a:pt x="1923" y="91"/>
                </a:lnTo>
                <a:lnTo>
                  <a:pt x="1889" y="78"/>
                </a:lnTo>
                <a:lnTo>
                  <a:pt x="1855" y="67"/>
                </a:lnTo>
                <a:lnTo>
                  <a:pt x="1821" y="58"/>
                </a:lnTo>
                <a:lnTo>
                  <a:pt x="1785" y="48"/>
                </a:lnTo>
                <a:lnTo>
                  <a:pt x="1750" y="40"/>
                </a:lnTo>
                <a:lnTo>
                  <a:pt x="1712" y="33"/>
                </a:lnTo>
                <a:lnTo>
                  <a:pt x="1674" y="26"/>
                </a:lnTo>
                <a:lnTo>
                  <a:pt x="1636" y="20"/>
                </a:lnTo>
                <a:lnTo>
                  <a:pt x="1596" y="15"/>
                </a:lnTo>
                <a:lnTo>
                  <a:pt x="1556" y="12"/>
                </a:lnTo>
                <a:lnTo>
                  <a:pt x="1516" y="8"/>
                </a:lnTo>
                <a:lnTo>
                  <a:pt x="1474" y="5"/>
                </a:lnTo>
                <a:lnTo>
                  <a:pt x="1388" y="1"/>
                </a:lnTo>
                <a:lnTo>
                  <a:pt x="1301" y="0"/>
                </a:lnTo>
                <a:close/>
              </a:path>
            </a:pathLst>
          </a:custGeom>
          <a:solidFill>
            <a:schemeClr val="bg1">
              <a:lumMod val="65000"/>
              <a:alpha val="34932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046980" y="3021965"/>
            <a:ext cx="487045" cy="487045"/>
          </a:xfrm>
          <a:prstGeom prst="ellipse">
            <a:avLst/>
          </a:prstGeom>
          <a:solidFill>
            <a:srgbClr val="319FB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568440" y="2477770"/>
            <a:ext cx="753110" cy="7531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7924800" y="3767455"/>
            <a:ext cx="563245" cy="563245"/>
          </a:xfrm>
          <a:prstGeom prst="ellipse">
            <a:avLst/>
          </a:prstGeom>
          <a:solidFill>
            <a:srgbClr val="2755A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7098030" y="4428490"/>
            <a:ext cx="422910" cy="4229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619750" y="4288155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5785485" y="1724660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chltn/AppData/Roaming/PolarisOffice/ETemp/22964_10060208/fImage30301270453.png"/>
          <p:cNvPicPr>
            <a:picLocks noChangeAspect="1"/>
          </p:cNvPicPr>
          <p:nvPr/>
        </p:nvPicPr>
        <p:blipFill rotWithShape="1">
          <a:blip r:embed="rId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9850" y="3137535"/>
            <a:ext cx="273050" cy="236855"/>
          </a:xfrm>
          <a:prstGeom prst="rect">
            <a:avLst/>
          </a:prstGeom>
          <a:noFill/>
        </p:spPr>
      </p:pic>
      <p:pic>
        <p:nvPicPr>
          <p:cNvPr id="17" name="그림 16" descr="C:/Users/chltn/AppData/Roaming/PolarisOffice/ETemp/22964_10060208/fImage54820127152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765" r="1891" b="75526"/>
          <a:stretch>
            <a:fillRect/>
          </a:stretch>
        </p:blipFill>
        <p:spPr>
          <a:xfrm>
            <a:off x="6752590" y="2587625"/>
            <a:ext cx="389255" cy="532130"/>
          </a:xfrm>
          <a:prstGeom prst="rect">
            <a:avLst/>
          </a:prstGeom>
          <a:noFill/>
        </p:spPr>
      </p:pic>
      <p:pic>
        <p:nvPicPr>
          <p:cNvPr id="19" name="그림 18" descr="C:/Users/chltn/AppData/Roaming/PolarisOffice/ETemp/22964_10060208/fImage5482012727428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28" r="86975"/>
          <a:stretch>
            <a:fillRect/>
          </a:stretch>
        </p:blipFill>
        <p:spPr>
          <a:xfrm rot="20760000">
            <a:off x="5946775" y="2766695"/>
            <a:ext cx="325120" cy="486410"/>
          </a:xfrm>
          <a:prstGeom prst="rect">
            <a:avLst/>
          </a:prstGeom>
          <a:noFill/>
        </p:spPr>
      </p:pic>
      <p:pic>
        <p:nvPicPr>
          <p:cNvPr id="20" name="그림 19" descr="C:/Users/chltn/AppData/Roaming/PolarisOffice/ETemp/22964_10060208/fImage548201273672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92" t="76521" r="25210" b="2926"/>
          <a:stretch>
            <a:fillRect/>
          </a:stretch>
        </p:blipFill>
        <p:spPr>
          <a:xfrm>
            <a:off x="8007985" y="3886200"/>
            <a:ext cx="433705" cy="302260"/>
          </a:xfrm>
          <a:prstGeom prst="rect">
            <a:avLst/>
          </a:prstGeom>
          <a:noFill/>
        </p:spPr>
      </p:pic>
      <p:pic>
        <p:nvPicPr>
          <p:cNvPr id="21" name="그림 20" descr="C:/Users/chltn/AppData/Roaming/PolarisOffice/ETemp/22964_10060208/fImage275612745701.png"/>
          <p:cNvPicPr>
            <a:picLocks noChangeAspect="1"/>
          </p:cNvPicPr>
          <p:nvPr/>
        </p:nvPicPr>
        <p:blipFill rotWithShape="1">
          <a:blip r:embed="rId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8515" y="3373120"/>
            <a:ext cx="399415" cy="288925"/>
          </a:xfrm>
          <a:prstGeom prst="rect">
            <a:avLst/>
          </a:prstGeom>
          <a:noFill/>
        </p:spPr>
      </p:pic>
      <p:pic>
        <p:nvPicPr>
          <p:cNvPr id="22" name="그림 21" descr="C:/Users/chltn/AppData/Roaming/PolarisOffice/ETemp/22964_10060208/fImage1132912751590.png"/>
          <p:cNvPicPr>
            <a:picLocks noChangeAspect="1"/>
          </p:cNvPicPr>
          <p:nvPr/>
        </p:nvPicPr>
        <p:blipFill rotWithShape="1">
          <a:blip r:embed="rId8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9330" y="3470275"/>
            <a:ext cx="451485" cy="357505"/>
          </a:xfrm>
          <a:prstGeom prst="rect">
            <a:avLst/>
          </a:prstGeom>
          <a:noFill/>
        </p:spPr>
      </p:pic>
      <p:pic>
        <p:nvPicPr>
          <p:cNvPr id="23" name="그림 22" descr="C:/Users/chltn/AppData/Roaming/PolarisOffice/ETemp/22964_10060208/fImage425112761142.png"/>
          <p:cNvPicPr>
            <a:picLocks noChangeAspect="1"/>
          </p:cNvPicPr>
          <p:nvPr/>
        </p:nvPicPr>
        <p:blipFill rotWithShape="1">
          <a:blip r:embed="rId9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3640" y="4592320"/>
            <a:ext cx="294640" cy="254000"/>
          </a:xfrm>
          <a:prstGeom prst="rect">
            <a:avLst/>
          </a:prstGeom>
          <a:noFill/>
        </p:spPr>
      </p:pic>
      <p:pic>
        <p:nvPicPr>
          <p:cNvPr id="24" name="그림 23" descr="C:/Users/chltn/AppData/Roaming/PolarisOffice/ETemp/22964_10060208/fImage78841277180.png"/>
          <p:cNvPicPr>
            <a:picLocks noChangeAspect="1"/>
          </p:cNvPicPr>
          <p:nvPr/>
        </p:nvPicPr>
        <p:blipFill rotWithShape="1">
          <a:blip r:embed="rId10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4344035"/>
            <a:ext cx="225425" cy="279400"/>
          </a:xfrm>
          <a:prstGeom prst="rect">
            <a:avLst/>
          </a:prstGeom>
          <a:noFill/>
        </p:spPr>
      </p:pic>
      <p:pic>
        <p:nvPicPr>
          <p:cNvPr id="25" name="그림 24" descr="C:/Users/chltn/AppData/Roaming/PolarisOffice/ETemp/22964_10060208/fImage1191912785566.png"/>
          <p:cNvPicPr>
            <a:picLocks noChangeAspect="1"/>
          </p:cNvPicPr>
          <p:nvPr/>
        </p:nvPicPr>
        <p:blipFill rotWithShape="1">
          <a:blip r:embed="rId11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6870" y="5088255"/>
            <a:ext cx="375920" cy="363855"/>
          </a:xfrm>
          <a:prstGeom prst="rect">
            <a:avLst/>
          </a:prstGeom>
          <a:noFill/>
        </p:spPr>
      </p:pic>
      <p:pic>
        <p:nvPicPr>
          <p:cNvPr id="26" name="그림 25" descr="C:/Users/chltn/AppData/Roaming/PolarisOffice/ETemp/22964_10060208/fImage412012793230.png"/>
          <p:cNvPicPr>
            <a:picLocks noChangeAspect="1"/>
          </p:cNvPicPr>
          <p:nvPr/>
        </p:nvPicPr>
        <p:blipFill rotWithShape="1">
          <a:blip r:embed="rId12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4700" y="1805305"/>
            <a:ext cx="288925" cy="250190"/>
          </a:xfrm>
          <a:prstGeom prst="rect">
            <a:avLst/>
          </a:prstGeom>
          <a:noFill/>
        </p:spPr>
      </p:pic>
      <p:pic>
        <p:nvPicPr>
          <p:cNvPr id="27" name="그림 26" descr="C:/Users/chltn/AppData/Roaming/PolarisOffice/ETemp/22964_10060208/fImage508112806704.png"/>
          <p:cNvPicPr>
            <a:picLocks noChangeAspect="1"/>
          </p:cNvPicPr>
          <p:nvPr/>
        </p:nvPicPr>
        <p:blipFill rotWithShape="1">
          <a:blip r:embed="rId1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945" y="4535805"/>
            <a:ext cx="247014" cy="210820"/>
          </a:xfrm>
          <a:prstGeom prst="rect">
            <a:avLst/>
          </a:prstGeom>
          <a:noFill/>
        </p:spPr>
      </p:pic>
      <p:pic>
        <p:nvPicPr>
          <p:cNvPr id="28" name="그림 27" descr="C:/Users/chltn/AppData/Roaming/PolarisOffice/ETemp/22964_10060208/fImage1106312818214.png"/>
          <p:cNvPicPr>
            <a:picLocks noChangeAspect="1"/>
          </p:cNvPicPr>
          <p:nvPr/>
        </p:nvPicPr>
        <p:blipFill rotWithShape="1">
          <a:blip r:embed="rId14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9990" y="4100830"/>
            <a:ext cx="229235" cy="236220"/>
          </a:xfrm>
          <a:prstGeom prst="rect">
            <a:avLst/>
          </a:prstGeom>
          <a:noFill/>
        </p:spPr>
      </p:pic>
      <p:pic>
        <p:nvPicPr>
          <p:cNvPr id="29" name="그림 28" descr="C:/Users/chltn/AppData/Roaming/PolarisOffice/ETemp/22964_10060208/fImage793612828770.png"/>
          <p:cNvPicPr>
            <a:picLocks noChangeAspect="1"/>
          </p:cNvPicPr>
          <p:nvPr/>
        </p:nvPicPr>
        <p:blipFill rotWithShape="1">
          <a:blip r:embed="rId1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7180" y="3908425"/>
            <a:ext cx="362585" cy="367030"/>
          </a:xfrm>
          <a:prstGeom prst="rect">
            <a:avLst/>
          </a:prstGeom>
          <a:noFill/>
        </p:spPr>
      </p:pic>
      <p:pic>
        <p:nvPicPr>
          <p:cNvPr id="30" name="그림 29" descr="C:/Users/chltn/AppData/Roaming/PolarisOffice/ETemp/22964_10060208/fImage6136012833449.png"/>
          <p:cNvPicPr>
            <a:picLocks noChangeAspect="1"/>
          </p:cNvPicPr>
          <p:nvPr/>
        </p:nvPicPr>
        <p:blipFill rotWithShape="1">
          <a:blip r:embed="rId1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69" t="71437" r="27116" b="2613"/>
          <a:stretch>
            <a:fillRect/>
          </a:stretch>
        </p:blipFill>
        <p:spPr>
          <a:xfrm>
            <a:off x="7597140" y="2915285"/>
            <a:ext cx="308610" cy="255270"/>
          </a:xfrm>
          <a:prstGeom prst="rect">
            <a:avLst/>
          </a:prstGeom>
          <a:noFill/>
        </p:spPr>
      </p:pic>
      <p:pic>
        <p:nvPicPr>
          <p:cNvPr id="31" name="그림 30" descr="C:/Users/chltn/AppData/Roaming/PolarisOffice/ETemp/22964_10060208/fImage1028512842400.png"/>
          <p:cNvPicPr>
            <a:picLocks noChangeAspect="1"/>
          </p:cNvPicPr>
          <p:nvPr/>
        </p:nvPicPr>
        <p:blipFill rotWithShape="1">
          <a:blip r:embed="rId1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2305" y="3901440"/>
            <a:ext cx="279400" cy="230505"/>
          </a:xfrm>
          <a:prstGeom prst="rect">
            <a:avLst/>
          </a:prstGeom>
          <a:noFill/>
        </p:spPr>
      </p:pic>
      <p:sp>
        <p:nvSpPr>
          <p:cNvPr id="39" name="도형 38"/>
          <p:cNvSpPr>
            <a:spLocks/>
          </p:cNvSpPr>
          <p:nvPr/>
        </p:nvSpPr>
        <p:spPr>
          <a:xfrm>
            <a:off x="0" y="5827395"/>
            <a:ext cx="9144635" cy="5334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chltn/AppData/Roaming/PolarisOffice/ETemp/22964_10060208/fImage701912861330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title"/>
          </p:nvPr>
        </p:nvSpPr>
        <p:spPr>
          <a:xfrm>
            <a:off x="468630" y="222250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cxnSp>
        <p:nvCxnSpPr>
          <p:cNvPr id="33" name="도형 32"/>
          <p:cNvCxnSpPr>
            <a:endCxn id="8" idx="1"/>
          </p:cNvCxnSpPr>
          <p:nvPr/>
        </p:nvCxnSpPr>
        <p:spPr>
          <a:xfrm>
            <a:off x="0" y="0"/>
            <a:ext cx="445135" cy="381635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C:/Users/chltn/AppData/Roaming/PolarisOffice/ETemp/22964_10060208/fImage7019128857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914639" y="-524510"/>
            <a:ext cx="1522095" cy="1494790"/>
            <a:chOff x="7914639" y="-524510"/>
            <a:chExt cx="1522095" cy="1494790"/>
          </a:xfrm>
        </p:grpSpPr>
        <p:pic>
          <p:nvPicPr>
            <p:cNvPr id="35" name="그림 34" descr="C:/Users/chltn/AppData/Roaming/PolarisOffice/ETemp/22964_10060208/fImage6081412893157.png"/>
            <p:cNvPicPr>
              <a:picLocks noChangeAspect="1"/>
            </p:cNvPicPr>
            <p:nvPr/>
          </p:nvPicPr>
          <p:blipFill rotWithShape="1"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colorTemperature colorTemp="61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7914639" y="-524510"/>
              <a:ext cx="1522095" cy="14947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7" name="도형 36"/>
            <p:cNvSpPr>
              <a:spLocks/>
            </p:cNvSpPr>
            <p:nvPr/>
          </p:nvSpPr>
          <p:spPr>
            <a:xfrm>
              <a:off x="8061325" y="-19050"/>
              <a:ext cx="179070" cy="179070"/>
            </a:xfrm>
            <a:prstGeom prst="ellipse">
              <a:avLst/>
            </a:prstGeom>
            <a:solidFill>
              <a:srgbClr val="319FB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8620125" y="-219075"/>
              <a:ext cx="276860" cy="276860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9118600" y="255270"/>
              <a:ext cx="207645" cy="207645"/>
            </a:xfrm>
            <a:prstGeom prst="ellipse">
              <a:avLst/>
            </a:prstGeom>
            <a:solidFill>
              <a:srgbClr val="2755A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8815070" y="497840"/>
              <a:ext cx="155575" cy="155575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>
              <a:off x="8271510" y="446405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>
              <a:off x="8332470" y="-495300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3" name="그림 42" descr="C:/Users/chltn/AppData/Roaming/PolarisOffice/ETemp/22964_10060208/fImage303012961197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98790" y="23495"/>
              <a:ext cx="100965" cy="87630"/>
            </a:xfrm>
            <a:prstGeom prst="rect">
              <a:avLst/>
            </a:prstGeom>
            <a:noFill/>
          </p:spPr>
        </p:pic>
        <p:pic>
          <p:nvPicPr>
            <p:cNvPr id="44" name="그림 43" descr="C:/Users/chltn/AppData/Roaming/PolarisOffice/ETemp/22964_10060208/fImage548201297368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8688070" y="-178435"/>
              <a:ext cx="143510" cy="19558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12982835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8392160" y="-113030"/>
              <a:ext cx="120015" cy="17907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5482012999363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9149080" y="298450"/>
              <a:ext cx="160020" cy="11176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27561300623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0470" y="109855"/>
              <a:ext cx="147320" cy="10668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1132913011303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36610" y="146050"/>
              <a:ext cx="166370" cy="13144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425113022359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08365" y="558165"/>
              <a:ext cx="108585" cy="939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788413033455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07070" y="466725"/>
              <a:ext cx="83185" cy="102870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1191913048643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70925" y="740410"/>
              <a:ext cx="138430" cy="13398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41201305240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57870" y="-465454"/>
              <a:ext cx="106680" cy="9207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508113061497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4915" y="537210"/>
              <a:ext cx="90805" cy="7810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1106313072114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6995" y="377190"/>
              <a:ext cx="84455" cy="8699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79361308543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49335" y="306705"/>
              <a:ext cx="133985" cy="135255"/>
            </a:xfrm>
            <a:prstGeom prst="rect">
              <a:avLst/>
            </a:prstGeom>
            <a:noFill/>
          </p:spPr>
        </p:pic>
        <p:pic>
          <p:nvPicPr>
            <p:cNvPr id="56" name="그림 55" descr="C:/Users/chltn/AppData/Roaming/PolarisOffice/ETemp/22964_10060208/fImage6136013096189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8997950" y="-57785"/>
              <a:ext cx="113665" cy="93980"/>
            </a:xfrm>
            <a:prstGeom prst="rect">
              <a:avLst/>
            </a:prstGeom>
            <a:noFill/>
          </p:spPr>
        </p:pic>
        <p:pic>
          <p:nvPicPr>
            <p:cNvPr id="57" name="그림 56" descr="C:/Users/chltn/AppData/Roaming/PolarisOffice/ETemp/22964_10060208/fImage1028513104117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16595" y="304165"/>
              <a:ext cx="102870" cy="85090"/>
            </a:xfrm>
            <a:prstGeom prst="rect">
              <a:avLst/>
            </a:prstGeom>
            <a:noFill/>
          </p:spPr>
        </p:pic>
      </p:grpSp>
      <p:pic>
        <p:nvPicPr>
          <p:cNvPr id="5" name="그림 4" descr="C:/Users/chltn/AppData/Roaming/PolarisOffice/ETemp/22964_10060208/fImage69941312823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4895" y="474345"/>
            <a:ext cx="111061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chltn/AppData/Roaming/PolarisOffice/ETemp/1304_12263384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30" name="모서리가 둥근 직사각형 1"/>
          <p:cNvSpPr>
            <a:spLocks/>
          </p:cNvSpPr>
          <p:nvPr userDrawn="1"/>
        </p:nvSpPr>
        <p:spPr>
          <a:xfrm>
            <a:off x="241935" y="227330"/>
            <a:ext cx="8678545" cy="6344920"/>
          </a:xfrm>
          <a:prstGeom prst="roundRect">
            <a:avLst>
              <a:gd name="adj" fmla="val 1768"/>
            </a:avLst>
          </a:prstGeom>
          <a:solidFill>
            <a:schemeClr val="bg1">
              <a:alpha val="83995"/>
            </a:schemeClr>
          </a:solidFill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65555" b="76852"/>
          <a:stretch/>
        </p:blipFill>
        <p:spPr>
          <a:xfrm flipH="1">
            <a:off x="6492875" y="0"/>
            <a:ext cx="2651125" cy="1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90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chltn/AppData/Roaming/PolarisOffice/ETemp/22964_10060208/fImage7019131314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0" y="1143000"/>
            <a:ext cx="9144000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27083" r="7475" b="5900"/>
          <a:stretch/>
        </p:blipFill>
        <p:spPr>
          <a:xfrm>
            <a:off x="4648200" y="1645515"/>
            <a:ext cx="4142120" cy="4067288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5266871" y="2315635"/>
            <a:ext cx="2926283" cy="3399367"/>
          </a:xfrm>
          <a:custGeom>
            <a:avLst/>
            <a:gdLst>
              <a:gd name="T0" fmla="*/ 1096 w 2567"/>
              <a:gd name="T1" fmla="*/ 17 h 2982"/>
              <a:gd name="T2" fmla="*/ 905 w 2567"/>
              <a:gd name="T3" fmla="*/ 63 h 2982"/>
              <a:gd name="T4" fmla="*/ 696 w 2567"/>
              <a:gd name="T5" fmla="*/ 167 h 2982"/>
              <a:gd name="T6" fmla="*/ 558 w 2567"/>
              <a:gd name="T7" fmla="*/ 268 h 2982"/>
              <a:gd name="T8" fmla="*/ 450 w 2567"/>
              <a:gd name="T9" fmla="*/ 381 h 2982"/>
              <a:gd name="T10" fmla="*/ 377 w 2567"/>
              <a:gd name="T11" fmla="*/ 505 h 2982"/>
              <a:gd name="T12" fmla="*/ 339 w 2567"/>
              <a:gd name="T13" fmla="*/ 601 h 2982"/>
              <a:gd name="T14" fmla="*/ 292 w 2567"/>
              <a:gd name="T15" fmla="*/ 753 h 2982"/>
              <a:gd name="T16" fmla="*/ 236 w 2567"/>
              <a:gd name="T17" fmla="*/ 928 h 2982"/>
              <a:gd name="T18" fmla="*/ 222 w 2567"/>
              <a:gd name="T19" fmla="*/ 1061 h 2982"/>
              <a:gd name="T20" fmla="*/ 253 w 2567"/>
              <a:gd name="T21" fmla="*/ 1152 h 2982"/>
              <a:gd name="T22" fmla="*/ 265 w 2567"/>
              <a:gd name="T23" fmla="*/ 1243 h 2982"/>
              <a:gd name="T24" fmla="*/ 199 w 2567"/>
              <a:gd name="T25" fmla="*/ 1348 h 2982"/>
              <a:gd name="T26" fmla="*/ 60 w 2567"/>
              <a:gd name="T27" fmla="*/ 1563 h 2982"/>
              <a:gd name="T28" fmla="*/ 2 w 2567"/>
              <a:gd name="T29" fmla="*/ 1659 h 2982"/>
              <a:gd name="T30" fmla="*/ 11 w 2567"/>
              <a:gd name="T31" fmla="*/ 1725 h 2982"/>
              <a:gd name="T32" fmla="*/ 93 w 2567"/>
              <a:gd name="T33" fmla="*/ 1791 h 2982"/>
              <a:gd name="T34" fmla="*/ 169 w 2567"/>
              <a:gd name="T35" fmla="*/ 1816 h 2982"/>
              <a:gd name="T36" fmla="*/ 183 w 2567"/>
              <a:gd name="T37" fmla="*/ 1848 h 2982"/>
              <a:gd name="T38" fmla="*/ 166 w 2567"/>
              <a:gd name="T39" fmla="*/ 1928 h 2982"/>
              <a:gd name="T40" fmla="*/ 173 w 2567"/>
              <a:gd name="T41" fmla="*/ 1996 h 2982"/>
              <a:gd name="T42" fmla="*/ 222 w 2567"/>
              <a:gd name="T43" fmla="*/ 2044 h 2982"/>
              <a:gd name="T44" fmla="*/ 210 w 2567"/>
              <a:gd name="T45" fmla="*/ 2074 h 2982"/>
              <a:gd name="T46" fmla="*/ 207 w 2567"/>
              <a:gd name="T47" fmla="*/ 2142 h 2982"/>
              <a:gd name="T48" fmla="*/ 257 w 2567"/>
              <a:gd name="T49" fmla="*/ 2219 h 2982"/>
              <a:gd name="T50" fmla="*/ 257 w 2567"/>
              <a:gd name="T51" fmla="*/ 2254 h 2982"/>
              <a:gd name="T52" fmla="*/ 239 w 2567"/>
              <a:gd name="T53" fmla="*/ 2390 h 2982"/>
              <a:gd name="T54" fmla="*/ 283 w 2567"/>
              <a:gd name="T55" fmla="*/ 2513 h 2982"/>
              <a:gd name="T56" fmla="*/ 410 w 2567"/>
              <a:gd name="T57" fmla="*/ 2588 h 2982"/>
              <a:gd name="T58" fmla="*/ 500 w 2567"/>
              <a:gd name="T59" fmla="*/ 2594 h 2982"/>
              <a:gd name="T60" fmla="*/ 667 w 2567"/>
              <a:gd name="T61" fmla="*/ 2585 h 2982"/>
              <a:gd name="T62" fmla="*/ 770 w 2567"/>
              <a:gd name="T63" fmla="*/ 2607 h 2982"/>
              <a:gd name="T64" fmla="*/ 795 w 2567"/>
              <a:gd name="T65" fmla="*/ 2656 h 2982"/>
              <a:gd name="T66" fmla="*/ 829 w 2567"/>
              <a:gd name="T67" fmla="*/ 2910 h 2982"/>
              <a:gd name="T68" fmla="*/ 863 w 2567"/>
              <a:gd name="T69" fmla="*/ 2981 h 2982"/>
              <a:gd name="T70" fmla="*/ 2248 w 2567"/>
              <a:gd name="T71" fmla="*/ 2981 h 2982"/>
              <a:gd name="T72" fmla="*/ 2264 w 2567"/>
              <a:gd name="T73" fmla="*/ 2968 h 2982"/>
              <a:gd name="T74" fmla="*/ 2159 w 2567"/>
              <a:gd name="T75" fmla="*/ 2530 h 2982"/>
              <a:gd name="T76" fmla="*/ 2156 w 2567"/>
              <a:gd name="T77" fmla="*/ 2406 h 2982"/>
              <a:gd name="T78" fmla="*/ 2179 w 2567"/>
              <a:gd name="T79" fmla="*/ 2235 h 2982"/>
              <a:gd name="T80" fmla="*/ 2209 w 2567"/>
              <a:gd name="T81" fmla="*/ 2105 h 2982"/>
              <a:gd name="T82" fmla="*/ 2295 w 2567"/>
              <a:gd name="T83" fmla="*/ 1888 h 2982"/>
              <a:gd name="T84" fmla="*/ 2432 w 2567"/>
              <a:gd name="T85" fmla="*/ 1653 h 2982"/>
              <a:gd name="T86" fmla="*/ 2529 w 2567"/>
              <a:gd name="T87" fmla="*/ 1420 h 2982"/>
              <a:gd name="T88" fmla="*/ 2561 w 2567"/>
              <a:gd name="T89" fmla="*/ 1255 h 2982"/>
              <a:gd name="T90" fmla="*/ 2565 w 2567"/>
              <a:gd name="T91" fmla="*/ 1091 h 2982"/>
              <a:gd name="T92" fmla="*/ 2554 w 2567"/>
              <a:gd name="T93" fmla="*/ 973 h 2982"/>
              <a:gd name="T94" fmla="*/ 2489 w 2567"/>
              <a:gd name="T95" fmla="*/ 712 h 2982"/>
              <a:gd name="T96" fmla="*/ 2435 w 2567"/>
              <a:gd name="T97" fmla="*/ 588 h 2982"/>
              <a:gd name="T98" fmla="*/ 2280 w 2567"/>
              <a:gd name="T99" fmla="*/ 357 h 2982"/>
              <a:gd name="T100" fmla="*/ 2223 w 2567"/>
              <a:gd name="T101" fmla="*/ 296 h 2982"/>
              <a:gd name="T102" fmla="*/ 2111 w 2567"/>
              <a:gd name="T103" fmla="*/ 200 h 2982"/>
              <a:gd name="T104" fmla="*/ 1942 w 2567"/>
              <a:gd name="T105" fmla="*/ 99 h 2982"/>
              <a:gd name="T106" fmla="*/ 1785 w 2567"/>
              <a:gd name="T107" fmla="*/ 48 h 2982"/>
              <a:gd name="T108" fmla="*/ 1516 w 2567"/>
              <a:gd name="T109" fmla="*/ 8 h 2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67" h="2982">
                <a:moveTo>
                  <a:pt x="1301" y="0"/>
                </a:moveTo>
                <a:lnTo>
                  <a:pt x="1301" y="0"/>
                </a:lnTo>
                <a:lnTo>
                  <a:pt x="1281" y="1"/>
                </a:lnTo>
                <a:lnTo>
                  <a:pt x="1281" y="1"/>
                </a:lnTo>
                <a:lnTo>
                  <a:pt x="1146" y="7"/>
                </a:lnTo>
                <a:lnTo>
                  <a:pt x="1146" y="7"/>
                </a:lnTo>
                <a:lnTo>
                  <a:pt x="1096" y="17"/>
                </a:lnTo>
                <a:lnTo>
                  <a:pt x="1049" y="25"/>
                </a:lnTo>
                <a:lnTo>
                  <a:pt x="1001" y="35"/>
                </a:lnTo>
                <a:lnTo>
                  <a:pt x="958" y="47"/>
                </a:lnTo>
                <a:lnTo>
                  <a:pt x="958" y="47"/>
                </a:lnTo>
                <a:lnTo>
                  <a:pt x="931" y="54"/>
                </a:lnTo>
                <a:lnTo>
                  <a:pt x="918" y="58"/>
                </a:lnTo>
                <a:lnTo>
                  <a:pt x="905" y="63"/>
                </a:lnTo>
                <a:lnTo>
                  <a:pt x="905" y="63"/>
                </a:lnTo>
                <a:lnTo>
                  <a:pt x="868" y="79"/>
                </a:lnTo>
                <a:lnTo>
                  <a:pt x="831" y="96"/>
                </a:lnTo>
                <a:lnTo>
                  <a:pt x="797" y="112"/>
                </a:lnTo>
                <a:lnTo>
                  <a:pt x="763" y="130"/>
                </a:lnTo>
                <a:lnTo>
                  <a:pt x="730" y="148"/>
                </a:lnTo>
                <a:lnTo>
                  <a:pt x="696" y="167"/>
                </a:lnTo>
                <a:lnTo>
                  <a:pt x="665" y="187"/>
                </a:lnTo>
                <a:lnTo>
                  <a:pt x="633" y="207"/>
                </a:lnTo>
                <a:lnTo>
                  <a:pt x="633" y="207"/>
                </a:lnTo>
                <a:lnTo>
                  <a:pt x="614" y="221"/>
                </a:lnTo>
                <a:lnTo>
                  <a:pt x="595" y="236"/>
                </a:lnTo>
                <a:lnTo>
                  <a:pt x="576" y="253"/>
                </a:lnTo>
                <a:lnTo>
                  <a:pt x="558" y="268"/>
                </a:lnTo>
                <a:lnTo>
                  <a:pt x="558" y="268"/>
                </a:lnTo>
                <a:lnTo>
                  <a:pt x="529" y="292"/>
                </a:lnTo>
                <a:lnTo>
                  <a:pt x="500" y="320"/>
                </a:lnTo>
                <a:lnTo>
                  <a:pt x="487" y="335"/>
                </a:lnTo>
                <a:lnTo>
                  <a:pt x="474" y="350"/>
                </a:lnTo>
                <a:lnTo>
                  <a:pt x="461" y="365"/>
                </a:lnTo>
                <a:lnTo>
                  <a:pt x="450" y="381"/>
                </a:lnTo>
                <a:lnTo>
                  <a:pt x="450" y="381"/>
                </a:lnTo>
                <a:lnTo>
                  <a:pt x="433" y="407"/>
                </a:lnTo>
                <a:lnTo>
                  <a:pt x="416" y="434"/>
                </a:lnTo>
                <a:lnTo>
                  <a:pt x="400" y="462"/>
                </a:lnTo>
                <a:lnTo>
                  <a:pt x="384" y="491"/>
                </a:lnTo>
                <a:lnTo>
                  <a:pt x="384" y="491"/>
                </a:lnTo>
                <a:lnTo>
                  <a:pt x="377" y="505"/>
                </a:lnTo>
                <a:lnTo>
                  <a:pt x="372" y="518"/>
                </a:lnTo>
                <a:lnTo>
                  <a:pt x="362" y="546"/>
                </a:lnTo>
                <a:lnTo>
                  <a:pt x="362" y="546"/>
                </a:lnTo>
                <a:lnTo>
                  <a:pt x="354" y="568"/>
                </a:lnTo>
                <a:lnTo>
                  <a:pt x="344" y="588"/>
                </a:lnTo>
                <a:lnTo>
                  <a:pt x="344" y="588"/>
                </a:lnTo>
                <a:lnTo>
                  <a:pt x="339" y="601"/>
                </a:lnTo>
                <a:lnTo>
                  <a:pt x="336" y="614"/>
                </a:lnTo>
                <a:lnTo>
                  <a:pt x="332" y="627"/>
                </a:lnTo>
                <a:lnTo>
                  <a:pt x="328" y="640"/>
                </a:lnTo>
                <a:lnTo>
                  <a:pt x="328" y="640"/>
                </a:lnTo>
                <a:lnTo>
                  <a:pt x="315" y="676"/>
                </a:lnTo>
                <a:lnTo>
                  <a:pt x="303" y="714"/>
                </a:lnTo>
                <a:lnTo>
                  <a:pt x="292" y="753"/>
                </a:lnTo>
                <a:lnTo>
                  <a:pt x="281" y="793"/>
                </a:lnTo>
                <a:lnTo>
                  <a:pt x="281" y="793"/>
                </a:lnTo>
                <a:lnTo>
                  <a:pt x="277" y="810"/>
                </a:lnTo>
                <a:lnTo>
                  <a:pt x="272" y="826"/>
                </a:lnTo>
                <a:lnTo>
                  <a:pt x="259" y="861"/>
                </a:lnTo>
                <a:lnTo>
                  <a:pt x="247" y="894"/>
                </a:lnTo>
                <a:lnTo>
                  <a:pt x="236" y="928"/>
                </a:lnTo>
                <a:lnTo>
                  <a:pt x="236" y="928"/>
                </a:lnTo>
                <a:lnTo>
                  <a:pt x="232" y="946"/>
                </a:lnTo>
                <a:lnTo>
                  <a:pt x="228" y="966"/>
                </a:lnTo>
                <a:lnTo>
                  <a:pt x="225" y="988"/>
                </a:lnTo>
                <a:lnTo>
                  <a:pt x="222" y="1013"/>
                </a:lnTo>
                <a:lnTo>
                  <a:pt x="222" y="1037"/>
                </a:lnTo>
                <a:lnTo>
                  <a:pt x="222" y="1061"/>
                </a:lnTo>
                <a:lnTo>
                  <a:pt x="225" y="1082"/>
                </a:lnTo>
                <a:lnTo>
                  <a:pt x="227" y="1091"/>
                </a:lnTo>
                <a:lnTo>
                  <a:pt x="231" y="1100"/>
                </a:lnTo>
                <a:lnTo>
                  <a:pt x="231" y="1100"/>
                </a:lnTo>
                <a:lnTo>
                  <a:pt x="236" y="1116"/>
                </a:lnTo>
                <a:lnTo>
                  <a:pt x="245" y="1134"/>
                </a:lnTo>
                <a:lnTo>
                  <a:pt x="253" y="1152"/>
                </a:lnTo>
                <a:lnTo>
                  <a:pt x="260" y="1171"/>
                </a:lnTo>
                <a:lnTo>
                  <a:pt x="265" y="1191"/>
                </a:lnTo>
                <a:lnTo>
                  <a:pt x="267" y="1201"/>
                </a:lnTo>
                <a:lnTo>
                  <a:pt x="268" y="1211"/>
                </a:lnTo>
                <a:lnTo>
                  <a:pt x="268" y="1221"/>
                </a:lnTo>
                <a:lnTo>
                  <a:pt x="267" y="1232"/>
                </a:lnTo>
                <a:lnTo>
                  <a:pt x="265" y="1243"/>
                </a:lnTo>
                <a:lnTo>
                  <a:pt x="261" y="1253"/>
                </a:lnTo>
                <a:lnTo>
                  <a:pt x="261" y="1253"/>
                </a:lnTo>
                <a:lnTo>
                  <a:pt x="254" y="1270"/>
                </a:lnTo>
                <a:lnTo>
                  <a:pt x="245" y="1286"/>
                </a:lnTo>
                <a:lnTo>
                  <a:pt x="234" y="1302"/>
                </a:lnTo>
                <a:lnTo>
                  <a:pt x="222" y="1317"/>
                </a:lnTo>
                <a:lnTo>
                  <a:pt x="199" y="1348"/>
                </a:lnTo>
                <a:lnTo>
                  <a:pt x="187" y="1362"/>
                </a:lnTo>
                <a:lnTo>
                  <a:pt x="176" y="1377"/>
                </a:lnTo>
                <a:lnTo>
                  <a:pt x="176" y="1377"/>
                </a:lnTo>
                <a:lnTo>
                  <a:pt x="119" y="1471"/>
                </a:lnTo>
                <a:lnTo>
                  <a:pt x="90" y="1517"/>
                </a:lnTo>
                <a:lnTo>
                  <a:pt x="60" y="1563"/>
                </a:lnTo>
                <a:lnTo>
                  <a:pt x="60" y="1563"/>
                </a:lnTo>
                <a:lnTo>
                  <a:pt x="50" y="1577"/>
                </a:lnTo>
                <a:lnTo>
                  <a:pt x="37" y="1594"/>
                </a:lnTo>
                <a:lnTo>
                  <a:pt x="25" y="1610"/>
                </a:lnTo>
                <a:lnTo>
                  <a:pt x="13" y="1628"/>
                </a:lnTo>
                <a:lnTo>
                  <a:pt x="8" y="1638"/>
                </a:lnTo>
                <a:lnTo>
                  <a:pt x="5" y="1648"/>
                </a:lnTo>
                <a:lnTo>
                  <a:pt x="2" y="1659"/>
                </a:lnTo>
                <a:lnTo>
                  <a:pt x="0" y="1670"/>
                </a:lnTo>
                <a:lnTo>
                  <a:pt x="0" y="1681"/>
                </a:lnTo>
                <a:lnTo>
                  <a:pt x="1" y="1693"/>
                </a:lnTo>
                <a:lnTo>
                  <a:pt x="4" y="1706"/>
                </a:lnTo>
                <a:lnTo>
                  <a:pt x="8" y="1719"/>
                </a:lnTo>
                <a:lnTo>
                  <a:pt x="8" y="1719"/>
                </a:lnTo>
                <a:lnTo>
                  <a:pt x="11" y="1725"/>
                </a:lnTo>
                <a:lnTo>
                  <a:pt x="14" y="1731"/>
                </a:lnTo>
                <a:lnTo>
                  <a:pt x="24" y="1743"/>
                </a:lnTo>
                <a:lnTo>
                  <a:pt x="35" y="1755"/>
                </a:lnTo>
                <a:lnTo>
                  <a:pt x="50" y="1765"/>
                </a:lnTo>
                <a:lnTo>
                  <a:pt x="64" y="1776"/>
                </a:lnTo>
                <a:lnTo>
                  <a:pt x="79" y="1784"/>
                </a:lnTo>
                <a:lnTo>
                  <a:pt x="93" y="1791"/>
                </a:lnTo>
                <a:lnTo>
                  <a:pt x="106" y="1797"/>
                </a:lnTo>
                <a:lnTo>
                  <a:pt x="106" y="1797"/>
                </a:lnTo>
                <a:lnTo>
                  <a:pt x="117" y="1801"/>
                </a:lnTo>
                <a:lnTo>
                  <a:pt x="128" y="1803"/>
                </a:lnTo>
                <a:lnTo>
                  <a:pt x="150" y="1808"/>
                </a:lnTo>
                <a:lnTo>
                  <a:pt x="161" y="1811"/>
                </a:lnTo>
                <a:lnTo>
                  <a:pt x="169" y="1816"/>
                </a:lnTo>
                <a:lnTo>
                  <a:pt x="174" y="1820"/>
                </a:lnTo>
                <a:lnTo>
                  <a:pt x="176" y="1823"/>
                </a:lnTo>
                <a:lnTo>
                  <a:pt x="180" y="1827"/>
                </a:lnTo>
                <a:lnTo>
                  <a:pt x="182" y="1832"/>
                </a:lnTo>
                <a:lnTo>
                  <a:pt x="182" y="1832"/>
                </a:lnTo>
                <a:lnTo>
                  <a:pt x="183" y="1839"/>
                </a:lnTo>
                <a:lnTo>
                  <a:pt x="183" y="1848"/>
                </a:lnTo>
                <a:lnTo>
                  <a:pt x="183" y="1858"/>
                </a:lnTo>
                <a:lnTo>
                  <a:pt x="182" y="1867"/>
                </a:lnTo>
                <a:lnTo>
                  <a:pt x="179" y="1886"/>
                </a:lnTo>
                <a:lnTo>
                  <a:pt x="175" y="1899"/>
                </a:lnTo>
                <a:lnTo>
                  <a:pt x="175" y="1899"/>
                </a:lnTo>
                <a:lnTo>
                  <a:pt x="170" y="1911"/>
                </a:lnTo>
                <a:lnTo>
                  <a:pt x="166" y="1928"/>
                </a:lnTo>
                <a:lnTo>
                  <a:pt x="162" y="1946"/>
                </a:lnTo>
                <a:lnTo>
                  <a:pt x="162" y="1954"/>
                </a:lnTo>
                <a:lnTo>
                  <a:pt x="162" y="1959"/>
                </a:lnTo>
                <a:lnTo>
                  <a:pt x="162" y="1959"/>
                </a:lnTo>
                <a:lnTo>
                  <a:pt x="164" y="1973"/>
                </a:lnTo>
                <a:lnTo>
                  <a:pt x="168" y="1985"/>
                </a:lnTo>
                <a:lnTo>
                  <a:pt x="173" y="1996"/>
                </a:lnTo>
                <a:lnTo>
                  <a:pt x="179" y="2004"/>
                </a:lnTo>
                <a:lnTo>
                  <a:pt x="186" y="2011"/>
                </a:lnTo>
                <a:lnTo>
                  <a:pt x="193" y="2018"/>
                </a:lnTo>
                <a:lnTo>
                  <a:pt x="210" y="2033"/>
                </a:lnTo>
                <a:lnTo>
                  <a:pt x="210" y="2033"/>
                </a:lnTo>
                <a:lnTo>
                  <a:pt x="219" y="2041"/>
                </a:lnTo>
                <a:lnTo>
                  <a:pt x="222" y="2044"/>
                </a:lnTo>
                <a:lnTo>
                  <a:pt x="227" y="2048"/>
                </a:lnTo>
                <a:lnTo>
                  <a:pt x="227" y="2048"/>
                </a:lnTo>
                <a:lnTo>
                  <a:pt x="228" y="2053"/>
                </a:lnTo>
                <a:lnTo>
                  <a:pt x="228" y="2053"/>
                </a:lnTo>
                <a:lnTo>
                  <a:pt x="222" y="2057"/>
                </a:lnTo>
                <a:lnTo>
                  <a:pt x="215" y="2064"/>
                </a:lnTo>
                <a:lnTo>
                  <a:pt x="210" y="2074"/>
                </a:lnTo>
                <a:lnTo>
                  <a:pt x="206" y="2085"/>
                </a:lnTo>
                <a:lnTo>
                  <a:pt x="202" y="2096"/>
                </a:lnTo>
                <a:lnTo>
                  <a:pt x="200" y="2108"/>
                </a:lnTo>
                <a:lnTo>
                  <a:pt x="200" y="2120"/>
                </a:lnTo>
                <a:lnTo>
                  <a:pt x="202" y="2132"/>
                </a:lnTo>
                <a:lnTo>
                  <a:pt x="202" y="2132"/>
                </a:lnTo>
                <a:lnTo>
                  <a:pt x="207" y="2142"/>
                </a:lnTo>
                <a:lnTo>
                  <a:pt x="214" y="2151"/>
                </a:lnTo>
                <a:lnTo>
                  <a:pt x="220" y="2158"/>
                </a:lnTo>
                <a:lnTo>
                  <a:pt x="227" y="2166"/>
                </a:lnTo>
                <a:lnTo>
                  <a:pt x="227" y="2166"/>
                </a:lnTo>
                <a:lnTo>
                  <a:pt x="236" y="2182"/>
                </a:lnTo>
                <a:lnTo>
                  <a:pt x="247" y="2199"/>
                </a:lnTo>
                <a:lnTo>
                  <a:pt x="257" y="2219"/>
                </a:lnTo>
                <a:lnTo>
                  <a:pt x="259" y="2229"/>
                </a:lnTo>
                <a:lnTo>
                  <a:pt x="261" y="2238"/>
                </a:lnTo>
                <a:lnTo>
                  <a:pt x="261" y="2238"/>
                </a:lnTo>
                <a:lnTo>
                  <a:pt x="261" y="2243"/>
                </a:lnTo>
                <a:lnTo>
                  <a:pt x="260" y="2247"/>
                </a:lnTo>
                <a:lnTo>
                  <a:pt x="258" y="2250"/>
                </a:lnTo>
                <a:lnTo>
                  <a:pt x="257" y="2254"/>
                </a:lnTo>
                <a:lnTo>
                  <a:pt x="257" y="2254"/>
                </a:lnTo>
                <a:lnTo>
                  <a:pt x="248" y="2283"/>
                </a:lnTo>
                <a:lnTo>
                  <a:pt x="242" y="2313"/>
                </a:lnTo>
                <a:lnTo>
                  <a:pt x="242" y="2313"/>
                </a:lnTo>
                <a:lnTo>
                  <a:pt x="239" y="2339"/>
                </a:lnTo>
                <a:lnTo>
                  <a:pt x="238" y="2365"/>
                </a:lnTo>
                <a:lnTo>
                  <a:pt x="239" y="2390"/>
                </a:lnTo>
                <a:lnTo>
                  <a:pt x="241" y="2414"/>
                </a:lnTo>
                <a:lnTo>
                  <a:pt x="246" y="2438"/>
                </a:lnTo>
                <a:lnTo>
                  <a:pt x="252" y="2459"/>
                </a:lnTo>
                <a:lnTo>
                  <a:pt x="260" y="2478"/>
                </a:lnTo>
                <a:lnTo>
                  <a:pt x="271" y="2496"/>
                </a:lnTo>
                <a:lnTo>
                  <a:pt x="271" y="2496"/>
                </a:lnTo>
                <a:lnTo>
                  <a:pt x="283" y="2513"/>
                </a:lnTo>
                <a:lnTo>
                  <a:pt x="297" y="2528"/>
                </a:lnTo>
                <a:lnTo>
                  <a:pt x="312" y="2541"/>
                </a:lnTo>
                <a:lnTo>
                  <a:pt x="329" y="2554"/>
                </a:lnTo>
                <a:lnTo>
                  <a:pt x="348" y="2565"/>
                </a:lnTo>
                <a:lnTo>
                  <a:pt x="368" y="2574"/>
                </a:lnTo>
                <a:lnTo>
                  <a:pt x="389" y="2582"/>
                </a:lnTo>
                <a:lnTo>
                  <a:pt x="410" y="2588"/>
                </a:lnTo>
                <a:lnTo>
                  <a:pt x="410" y="2588"/>
                </a:lnTo>
                <a:lnTo>
                  <a:pt x="426" y="2591"/>
                </a:lnTo>
                <a:lnTo>
                  <a:pt x="442" y="2593"/>
                </a:lnTo>
                <a:lnTo>
                  <a:pt x="459" y="2594"/>
                </a:lnTo>
                <a:lnTo>
                  <a:pt x="478" y="2594"/>
                </a:lnTo>
                <a:lnTo>
                  <a:pt x="478" y="2594"/>
                </a:lnTo>
                <a:lnTo>
                  <a:pt x="500" y="2594"/>
                </a:lnTo>
                <a:lnTo>
                  <a:pt x="524" y="2593"/>
                </a:lnTo>
                <a:lnTo>
                  <a:pt x="572" y="2589"/>
                </a:lnTo>
                <a:lnTo>
                  <a:pt x="572" y="2589"/>
                </a:lnTo>
                <a:lnTo>
                  <a:pt x="621" y="2586"/>
                </a:lnTo>
                <a:lnTo>
                  <a:pt x="644" y="2585"/>
                </a:lnTo>
                <a:lnTo>
                  <a:pt x="667" y="2585"/>
                </a:lnTo>
                <a:lnTo>
                  <a:pt x="667" y="2585"/>
                </a:lnTo>
                <a:lnTo>
                  <a:pt x="689" y="2585"/>
                </a:lnTo>
                <a:lnTo>
                  <a:pt x="711" y="2587"/>
                </a:lnTo>
                <a:lnTo>
                  <a:pt x="731" y="2591"/>
                </a:lnTo>
                <a:lnTo>
                  <a:pt x="747" y="2595"/>
                </a:lnTo>
                <a:lnTo>
                  <a:pt x="756" y="2599"/>
                </a:lnTo>
                <a:lnTo>
                  <a:pt x="763" y="2602"/>
                </a:lnTo>
                <a:lnTo>
                  <a:pt x="770" y="2607"/>
                </a:lnTo>
                <a:lnTo>
                  <a:pt x="776" y="2612"/>
                </a:lnTo>
                <a:lnTo>
                  <a:pt x="782" y="2617"/>
                </a:lnTo>
                <a:lnTo>
                  <a:pt x="786" y="2624"/>
                </a:lnTo>
                <a:lnTo>
                  <a:pt x="790" y="2631"/>
                </a:lnTo>
                <a:lnTo>
                  <a:pt x="792" y="2638"/>
                </a:lnTo>
                <a:lnTo>
                  <a:pt x="792" y="2638"/>
                </a:lnTo>
                <a:lnTo>
                  <a:pt x="795" y="2656"/>
                </a:lnTo>
                <a:lnTo>
                  <a:pt x="798" y="2692"/>
                </a:lnTo>
                <a:lnTo>
                  <a:pt x="803" y="2741"/>
                </a:lnTo>
                <a:lnTo>
                  <a:pt x="809" y="2798"/>
                </a:lnTo>
                <a:lnTo>
                  <a:pt x="813" y="2827"/>
                </a:lnTo>
                <a:lnTo>
                  <a:pt x="818" y="2855"/>
                </a:lnTo>
                <a:lnTo>
                  <a:pt x="823" y="2884"/>
                </a:lnTo>
                <a:lnTo>
                  <a:pt x="829" y="2910"/>
                </a:lnTo>
                <a:lnTo>
                  <a:pt x="836" y="2932"/>
                </a:lnTo>
                <a:lnTo>
                  <a:pt x="844" y="2954"/>
                </a:lnTo>
                <a:lnTo>
                  <a:pt x="848" y="2962"/>
                </a:lnTo>
                <a:lnTo>
                  <a:pt x="853" y="2969"/>
                </a:lnTo>
                <a:lnTo>
                  <a:pt x="857" y="2976"/>
                </a:lnTo>
                <a:lnTo>
                  <a:pt x="863" y="2981"/>
                </a:lnTo>
                <a:lnTo>
                  <a:pt x="863" y="2981"/>
                </a:lnTo>
                <a:lnTo>
                  <a:pt x="884" y="2982"/>
                </a:lnTo>
                <a:lnTo>
                  <a:pt x="942" y="2982"/>
                </a:lnTo>
                <a:lnTo>
                  <a:pt x="1142" y="2982"/>
                </a:lnTo>
                <a:lnTo>
                  <a:pt x="1142" y="2982"/>
                </a:lnTo>
                <a:lnTo>
                  <a:pt x="1722" y="2982"/>
                </a:lnTo>
                <a:lnTo>
                  <a:pt x="1722" y="2982"/>
                </a:lnTo>
                <a:lnTo>
                  <a:pt x="2248" y="2981"/>
                </a:lnTo>
                <a:lnTo>
                  <a:pt x="2248" y="2981"/>
                </a:lnTo>
                <a:lnTo>
                  <a:pt x="2265" y="2981"/>
                </a:lnTo>
                <a:lnTo>
                  <a:pt x="2265" y="2981"/>
                </a:lnTo>
                <a:lnTo>
                  <a:pt x="2267" y="2978"/>
                </a:lnTo>
                <a:lnTo>
                  <a:pt x="2267" y="2975"/>
                </a:lnTo>
                <a:lnTo>
                  <a:pt x="2267" y="2975"/>
                </a:lnTo>
                <a:lnTo>
                  <a:pt x="2264" y="2968"/>
                </a:lnTo>
                <a:lnTo>
                  <a:pt x="2258" y="2952"/>
                </a:lnTo>
                <a:lnTo>
                  <a:pt x="2245" y="2902"/>
                </a:lnTo>
                <a:lnTo>
                  <a:pt x="2228" y="2832"/>
                </a:lnTo>
                <a:lnTo>
                  <a:pt x="2209" y="2753"/>
                </a:lnTo>
                <a:lnTo>
                  <a:pt x="2174" y="2602"/>
                </a:lnTo>
                <a:lnTo>
                  <a:pt x="2164" y="2553"/>
                </a:lnTo>
                <a:lnTo>
                  <a:pt x="2159" y="2530"/>
                </a:lnTo>
                <a:lnTo>
                  <a:pt x="2159" y="2530"/>
                </a:lnTo>
                <a:lnTo>
                  <a:pt x="2157" y="2510"/>
                </a:lnTo>
                <a:lnTo>
                  <a:pt x="2154" y="2490"/>
                </a:lnTo>
                <a:lnTo>
                  <a:pt x="2153" y="2469"/>
                </a:lnTo>
                <a:lnTo>
                  <a:pt x="2153" y="2448"/>
                </a:lnTo>
                <a:lnTo>
                  <a:pt x="2154" y="2426"/>
                </a:lnTo>
                <a:lnTo>
                  <a:pt x="2156" y="2406"/>
                </a:lnTo>
                <a:lnTo>
                  <a:pt x="2160" y="2367"/>
                </a:lnTo>
                <a:lnTo>
                  <a:pt x="2160" y="2367"/>
                </a:lnTo>
                <a:lnTo>
                  <a:pt x="2160" y="2339"/>
                </a:lnTo>
                <a:lnTo>
                  <a:pt x="2160" y="2339"/>
                </a:lnTo>
                <a:lnTo>
                  <a:pt x="2169" y="2286"/>
                </a:lnTo>
                <a:lnTo>
                  <a:pt x="2173" y="2260"/>
                </a:lnTo>
                <a:lnTo>
                  <a:pt x="2179" y="2235"/>
                </a:lnTo>
                <a:lnTo>
                  <a:pt x="2179" y="2235"/>
                </a:lnTo>
                <a:lnTo>
                  <a:pt x="2180" y="2217"/>
                </a:lnTo>
                <a:lnTo>
                  <a:pt x="2180" y="2217"/>
                </a:lnTo>
                <a:lnTo>
                  <a:pt x="2190" y="2176"/>
                </a:lnTo>
                <a:lnTo>
                  <a:pt x="2200" y="2132"/>
                </a:lnTo>
                <a:lnTo>
                  <a:pt x="2200" y="2132"/>
                </a:lnTo>
                <a:lnTo>
                  <a:pt x="2209" y="2105"/>
                </a:lnTo>
                <a:lnTo>
                  <a:pt x="2217" y="2076"/>
                </a:lnTo>
                <a:lnTo>
                  <a:pt x="2226" y="2049"/>
                </a:lnTo>
                <a:lnTo>
                  <a:pt x="2237" y="2021"/>
                </a:lnTo>
                <a:lnTo>
                  <a:pt x="2258" y="1968"/>
                </a:lnTo>
                <a:lnTo>
                  <a:pt x="2281" y="1917"/>
                </a:lnTo>
                <a:lnTo>
                  <a:pt x="2281" y="1917"/>
                </a:lnTo>
                <a:lnTo>
                  <a:pt x="2295" y="1888"/>
                </a:lnTo>
                <a:lnTo>
                  <a:pt x="2310" y="1860"/>
                </a:lnTo>
                <a:lnTo>
                  <a:pt x="2341" y="1804"/>
                </a:lnTo>
                <a:lnTo>
                  <a:pt x="2373" y="1750"/>
                </a:lnTo>
                <a:lnTo>
                  <a:pt x="2406" y="1698"/>
                </a:lnTo>
                <a:lnTo>
                  <a:pt x="2406" y="1698"/>
                </a:lnTo>
                <a:lnTo>
                  <a:pt x="2419" y="1675"/>
                </a:lnTo>
                <a:lnTo>
                  <a:pt x="2432" y="1653"/>
                </a:lnTo>
                <a:lnTo>
                  <a:pt x="2456" y="1606"/>
                </a:lnTo>
                <a:lnTo>
                  <a:pt x="2480" y="1557"/>
                </a:lnTo>
                <a:lnTo>
                  <a:pt x="2501" y="1508"/>
                </a:lnTo>
                <a:lnTo>
                  <a:pt x="2501" y="1508"/>
                </a:lnTo>
                <a:lnTo>
                  <a:pt x="2508" y="1486"/>
                </a:lnTo>
                <a:lnTo>
                  <a:pt x="2516" y="1465"/>
                </a:lnTo>
                <a:lnTo>
                  <a:pt x="2529" y="1420"/>
                </a:lnTo>
                <a:lnTo>
                  <a:pt x="2542" y="1373"/>
                </a:lnTo>
                <a:lnTo>
                  <a:pt x="2553" y="1327"/>
                </a:lnTo>
                <a:lnTo>
                  <a:pt x="2553" y="1327"/>
                </a:lnTo>
                <a:lnTo>
                  <a:pt x="2555" y="1301"/>
                </a:lnTo>
                <a:lnTo>
                  <a:pt x="2555" y="1301"/>
                </a:lnTo>
                <a:lnTo>
                  <a:pt x="2558" y="1278"/>
                </a:lnTo>
                <a:lnTo>
                  <a:pt x="2561" y="1255"/>
                </a:lnTo>
                <a:lnTo>
                  <a:pt x="2563" y="1231"/>
                </a:lnTo>
                <a:lnTo>
                  <a:pt x="2567" y="1210"/>
                </a:lnTo>
                <a:lnTo>
                  <a:pt x="2567" y="1210"/>
                </a:lnTo>
                <a:lnTo>
                  <a:pt x="2567" y="1168"/>
                </a:lnTo>
                <a:lnTo>
                  <a:pt x="2567" y="1168"/>
                </a:lnTo>
                <a:lnTo>
                  <a:pt x="2566" y="1116"/>
                </a:lnTo>
                <a:lnTo>
                  <a:pt x="2565" y="1091"/>
                </a:lnTo>
                <a:lnTo>
                  <a:pt x="2562" y="1068"/>
                </a:lnTo>
                <a:lnTo>
                  <a:pt x="2562" y="1068"/>
                </a:lnTo>
                <a:lnTo>
                  <a:pt x="2561" y="1031"/>
                </a:lnTo>
                <a:lnTo>
                  <a:pt x="2561" y="1031"/>
                </a:lnTo>
                <a:lnTo>
                  <a:pt x="2558" y="1003"/>
                </a:lnTo>
                <a:lnTo>
                  <a:pt x="2556" y="988"/>
                </a:lnTo>
                <a:lnTo>
                  <a:pt x="2554" y="973"/>
                </a:lnTo>
                <a:lnTo>
                  <a:pt x="2554" y="973"/>
                </a:lnTo>
                <a:lnTo>
                  <a:pt x="2540" y="905"/>
                </a:lnTo>
                <a:lnTo>
                  <a:pt x="2526" y="837"/>
                </a:lnTo>
                <a:lnTo>
                  <a:pt x="2517" y="805"/>
                </a:lnTo>
                <a:lnTo>
                  <a:pt x="2509" y="773"/>
                </a:lnTo>
                <a:lnTo>
                  <a:pt x="2500" y="743"/>
                </a:lnTo>
                <a:lnTo>
                  <a:pt x="2489" y="712"/>
                </a:lnTo>
                <a:lnTo>
                  <a:pt x="2489" y="712"/>
                </a:lnTo>
                <a:lnTo>
                  <a:pt x="2482" y="693"/>
                </a:lnTo>
                <a:lnTo>
                  <a:pt x="2475" y="673"/>
                </a:lnTo>
                <a:lnTo>
                  <a:pt x="2468" y="654"/>
                </a:lnTo>
                <a:lnTo>
                  <a:pt x="2459" y="636"/>
                </a:lnTo>
                <a:lnTo>
                  <a:pt x="2459" y="636"/>
                </a:lnTo>
                <a:lnTo>
                  <a:pt x="2435" y="588"/>
                </a:lnTo>
                <a:lnTo>
                  <a:pt x="2409" y="540"/>
                </a:lnTo>
                <a:lnTo>
                  <a:pt x="2381" y="494"/>
                </a:lnTo>
                <a:lnTo>
                  <a:pt x="2354" y="450"/>
                </a:lnTo>
                <a:lnTo>
                  <a:pt x="2354" y="450"/>
                </a:lnTo>
                <a:lnTo>
                  <a:pt x="2287" y="364"/>
                </a:lnTo>
                <a:lnTo>
                  <a:pt x="2287" y="364"/>
                </a:lnTo>
                <a:lnTo>
                  <a:pt x="2280" y="357"/>
                </a:lnTo>
                <a:lnTo>
                  <a:pt x="2273" y="351"/>
                </a:lnTo>
                <a:lnTo>
                  <a:pt x="2265" y="344"/>
                </a:lnTo>
                <a:lnTo>
                  <a:pt x="2260" y="338"/>
                </a:lnTo>
                <a:lnTo>
                  <a:pt x="2260" y="338"/>
                </a:lnTo>
                <a:lnTo>
                  <a:pt x="2248" y="323"/>
                </a:lnTo>
                <a:lnTo>
                  <a:pt x="2236" y="309"/>
                </a:lnTo>
                <a:lnTo>
                  <a:pt x="2223" y="296"/>
                </a:lnTo>
                <a:lnTo>
                  <a:pt x="2209" y="283"/>
                </a:lnTo>
                <a:lnTo>
                  <a:pt x="2180" y="258"/>
                </a:lnTo>
                <a:lnTo>
                  <a:pt x="2151" y="234"/>
                </a:lnTo>
                <a:lnTo>
                  <a:pt x="2151" y="234"/>
                </a:lnTo>
                <a:lnTo>
                  <a:pt x="2131" y="216"/>
                </a:lnTo>
                <a:lnTo>
                  <a:pt x="2111" y="200"/>
                </a:lnTo>
                <a:lnTo>
                  <a:pt x="2111" y="200"/>
                </a:lnTo>
                <a:lnTo>
                  <a:pt x="2094" y="187"/>
                </a:lnTo>
                <a:lnTo>
                  <a:pt x="2075" y="175"/>
                </a:lnTo>
                <a:lnTo>
                  <a:pt x="2038" y="151"/>
                </a:lnTo>
                <a:lnTo>
                  <a:pt x="2001" y="130"/>
                </a:lnTo>
                <a:lnTo>
                  <a:pt x="1960" y="110"/>
                </a:lnTo>
                <a:lnTo>
                  <a:pt x="1960" y="110"/>
                </a:lnTo>
                <a:lnTo>
                  <a:pt x="1942" y="99"/>
                </a:lnTo>
                <a:lnTo>
                  <a:pt x="1932" y="95"/>
                </a:lnTo>
                <a:lnTo>
                  <a:pt x="1923" y="91"/>
                </a:lnTo>
                <a:lnTo>
                  <a:pt x="1923" y="91"/>
                </a:lnTo>
                <a:lnTo>
                  <a:pt x="1889" y="78"/>
                </a:lnTo>
                <a:lnTo>
                  <a:pt x="1855" y="67"/>
                </a:lnTo>
                <a:lnTo>
                  <a:pt x="1821" y="58"/>
                </a:lnTo>
                <a:lnTo>
                  <a:pt x="1785" y="48"/>
                </a:lnTo>
                <a:lnTo>
                  <a:pt x="1750" y="40"/>
                </a:lnTo>
                <a:lnTo>
                  <a:pt x="1712" y="33"/>
                </a:lnTo>
                <a:lnTo>
                  <a:pt x="1674" y="26"/>
                </a:lnTo>
                <a:lnTo>
                  <a:pt x="1636" y="20"/>
                </a:lnTo>
                <a:lnTo>
                  <a:pt x="1596" y="15"/>
                </a:lnTo>
                <a:lnTo>
                  <a:pt x="1556" y="12"/>
                </a:lnTo>
                <a:lnTo>
                  <a:pt x="1516" y="8"/>
                </a:lnTo>
                <a:lnTo>
                  <a:pt x="1474" y="5"/>
                </a:lnTo>
                <a:lnTo>
                  <a:pt x="1388" y="1"/>
                </a:lnTo>
                <a:lnTo>
                  <a:pt x="1301" y="0"/>
                </a:lnTo>
                <a:close/>
              </a:path>
            </a:pathLst>
          </a:custGeom>
          <a:solidFill>
            <a:schemeClr val="bg1">
              <a:lumMod val="65000"/>
              <a:alpha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5046788" y="3021991"/>
            <a:ext cx="486218" cy="486218"/>
          </a:xfrm>
          <a:prstGeom prst="ellipse">
            <a:avLst/>
          </a:prstGeom>
          <a:solidFill>
            <a:srgbClr val="31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6568143" y="2477765"/>
            <a:ext cx="752233" cy="7522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7925016" y="3767598"/>
            <a:ext cx="562725" cy="562724"/>
          </a:xfrm>
          <a:prstGeom prst="ellipse">
            <a:avLst/>
          </a:prstGeom>
          <a:solidFill>
            <a:srgbClr val="275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7098341" y="4428518"/>
            <a:ext cx="422180" cy="4221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5619492" y="4288254"/>
            <a:ext cx="422180" cy="422178"/>
          </a:xfrm>
          <a:prstGeom prst="ellipse">
            <a:avLst/>
          </a:prstGeom>
          <a:solidFill>
            <a:srgbClr val="2E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5785542" y="1724896"/>
            <a:ext cx="422180" cy="422178"/>
          </a:xfrm>
          <a:prstGeom prst="ellipse">
            <a:avLst/>
          </a:prstGeom>
          <a:solidFill>
            <a:srgbClr val="2E8E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17.png"/>
          <p:cNvPicPr>
            <a:picLocks noChangeAspect="1"/>
          </p:cNvPicPr>
          <p:nvPr userDrawn="1"/>
        </p:nvPicPr>
        <p:blipFill>
          <a:blip r:embed="rId5" cstate="print">
            <a:lum bright="100000"/>
          </a:blip>
          <a:stretch>
            <a:fillRect/>
          </a:stretch>
        </p:blipFill>
        <p:spPr>
          <a:xfrm>
            <a:off x="5149594" y="3137799"/>
            <a:ext cx="272263" cy="236368"/>
          </a:xfrm>
          <a:prstGeom prst="rect">
            <a:avLst/>
          </a:prstGeom>
        </p:spPr>
      </p:pic>
      <p:pic>
        <p:nvPicPr>
          <p:cNvPr id="17" name="그림 16" descr="04.png"/>
          <p:cNvPicPr>
            <a:picLocks noChangeAspect="1"/>
          </p:cNvPicPr>
          <p:nvPr userDrawn="1"/>
        </p:nvPicPr>
        <p:blipFill>
          <a:blip r:embed="rId6" cstate="print">
            <a:lum bright="100000"/>
          </a:blip>
          <a:srcRect l="86765" r="1891" b="75526"/>
          <a:stretch>
            <a:fillRect/>
          </a:stretch>
        </p:blipFill>
        <p:spPr>
          <a:xfrm>
            <a:off x="6752630" y="2587434"/>
            <a:ext cx="388667" cy="531363"/>
          </a:xfrm>
          <a:prstGeom prst="rect">
            <a:avLst/>
          </a:prstGeom>
        </p:spPr>
      </p:pic>
      <p:pic>
        <p:nvPicPr>
          <p:cNvPr id="19" name="그림 18" descr="04.png"/>
          <p:cNvPicPr>
            <a:picLocks noChangeAspect="1"/>
          </p:cNvPicPr>
          <p:nvPr userDrawn="1"/>
        </p:nvPicPr>
        <p:blipFill>
          <a:blip r:embed="rId6" cstate="print">
            <a:lum bright="100000"/>
          </a:blip>
          <a:srcRect t="69228" r="86975"/>
          <a:stretch>
            <a:fillRect/>
          </a:stretch>
        </p:blipFill>
        <p:spPr>
          <a:xfrm rot="20764055">
            <a:off x="5946582" y="2766475"/>
            <a:ext cx="324477" cy="485802"/>
          </a:xfrm>
          <a:prstGeom prst="rect">
            <a:avLst/>
          </a:prstGeom>
        </p:spPr>
      </p:pic>
      <p:pic>
        <p:nvPicPr>
          <p:cNvPr id="20" name="그림 19" descr="04.png"/>
          <p:cNvPicPr>
            <a:picLocks noChangeAspect="1"/>
          </p:cNvPicPr>
          <p:nvPr userDrawn="1"/>
        </p:nvPicPr>
        <p:blipFill>
          <a:blip r:embed="rId6" cstate="print">
            <a:lum bright="100000"/>
          </a:blip>
          <a:srcRect l="56092" t="76521" r="25210" b="2926"/>
          <a:stretch>
            <a:fillRect/>
          </a:stretch>
        </p:blipFill>
        <p:spPr>
          <a:xfrm>
            <a:off x="8008205" y="3886148"/>
            <a:ext cx="433343" cy="301879"/>
          </a:xfrm>
          <a:prstGeom prst="rect">
            <a:avLst/>
          </a:prstGeom>
        </p:spPr>
      </p:pic>
      <p:pic>
        <p:nvPicPr>
          <p:cNvPr id="21" name="그림 20" descr="19.png"/>
          <p:cNvPicPr>
            <a:picLocks noChangeAspect="1"/>
          </p:cNvPicPr>
          <p:nvPr userDrawn="1"/>
        </p:nvPicPr>
        <p:blipFill>
          <a:blip r:embed="rId7" cstate="print">
            <a:lum bright="100000"/>
          </a:blip>
          <a:stretch>
            <a:fillRect/>
          </a:stretch>
        </p:blipFill>
        <p:spPr>
          <a:xfrm>
            <a:off x="7168301" y="3372917"/>
            <a:ext cx="398582" cy="288141"/>
          </a:xfrm>
          <a:prstGeom prst="rect">
            <a:avLst/>
          </a:prstGeom>
        </p:spPr>
      </p:pic>
      <p:pic>
        <p:nvPicPr>
          <p:cNvPr id="22" name="그림 21" descr="68.png"/>
          <p:cNvPicPr>
            <a:picLocks noChangeAspect="1"/>
          </p:cNvPicPr>
          <p:nvPr userDrawn="1"/>
        </p:nvPicPr>
        <p:blipFill>
          <a:blip r:embed="rId8" cstate="print">
            <a:lum bright="100000"/>
          </a:blip>
          <a:stretch>
            <a:fillRect/>
          </a:stretch>
        </p:blipFill>
        <p:spPr>
          <a:xfrm>
            <a:off x="6069030" y="3470578"/>
            <a:ext cx="450702" cy="356684"/>
          </a:xfrm>
          <a:prstGeom prst="rect">
            <a:avLst/>
          </a:prstGeom>
        </p:spPr>
      </p:pic>
      <p:pic>
        <p:nvPicPr>
          <p:cNvPr id="23" name="그림 22" descr="26.png"/>
          <p:cNvPicPr>
            <a:picLocks noChangeAspect="1"/>
          </p:cNvPicPr>
          <p:nvPr userDrawn="1"/>
        </p:nvPicPr>
        <p:blipFill>
          <a:blip r:embed="rId9" cstate="print">
            <a:lum bright="100000"/>
          </a:blip>
          <a:stretch>
            <a:fillRect/>
          </a:stretch>
        </p:blipFill>
        <p:spPr>
          <a:xfrm>
            <a:off x="6263755" y="4592112"/>
            <a:ext cx="294251" cy="253664"/>
          </a:xfrm>
          <a:prstGeom prst="rect">
            <a:avLst/>
          </a:prstGeom>
        </p:spPr>
      </p:pic>
      <p:pic>
        <p:nvPicPr>
          <p:cNvPr id="24" name="그림 23" descr="76.png"/>
          <p:cNvPicPr>
            <a:picLocks noChangeAspect="1"/>
          </p:cNvPicPr>
          <p:nvPr userDrawn="1"/>
        </p:nvPicPr>
        <p:blipFill>
          <a:blip r:embed="rId10" cstate="print">
            <a:lum bright="100000"/>
          </a:blip>
          <a:stretch>
            <a:fillRect/>
          </a:stretch>
        </p:blipFill>
        <p:spPr>
          <a:xfrm>
            <a:off x="5715205" y="4343785"/>
            <a:ext cx="224698" cy="279021"/>
          </a:xfrm>
          <a:prstGeom prst="rect">
            <a:avLst/>
          </a:prstGeom>
        </p:spPr>
      </p:pic>
      <p:pic>
        <p:nvPicPr>
          <p:cNvPr id="25" name="그림 24" descr="77.png"/>
          <p:cNvPicPr>
            <a:picLocks noChangeAspect="1"/>
          </p:cNvPicPr>
          <p:nvPr userDrawn="1"/>
        </p:nvPicPr>
        <p:blipFill>
          <a:blip r:embed="rId11" cstate="print">
            <a:lum bright="100000"/>
          </a:blip>
          <a:stretch>
            <a:fillRect/>
          </a:stretch>
        </p:blipFill>
        <p:spPr>
          <a:xfrm>
            <a:off x="6706558" y="5088196"/>
            <a:ext cx="375301" cy="363349"/>
          </a:xfrm>
          <a:prstGeom prst="rect">
            <a:avLst/>
          </a:prstGeom>
        </p:spPr>
      </p:pic>
      <p:pic>
        <p:nvPicPr>
          <p:cNvPr id="26" name="그림 25" descr="27.png"/>
          <p:cNvPicPr>
            <a:picLocks noChangeAspect="1"/>
          </p:cNvPicPr>
          <p:nvPr userDrawn="1"/>
        </p:nvPicPr>
        <p:blipFill>
          <a:blip r:embed="rId12" cstate="print">
            <a:lum bright="100000"/>
          </a:blip>
          <a:stretch>
            <a:fillRect/>
          </a:stretch>
        </p:blipFill>
        <p:spPr>
          <a:xfrm>
            <a:off x="5854414" y="1805407"/>
            <a:ext cx="288428" cy="249329"/>
          </a:xfrm>
          <a:prstGeom prst="rect">
            <a:avLst/>
          </a:prstGeom>
        </p:spPr>
      </p:pic>
      <p:pic>
        <p:nvPicPr>
          <p:cNvPr id="27" name="그림 26" descr="40.png"/>
          <p:cNvPicPr>
            <a:picLocks noChangeAspect="1"/>
          </p:cNvPicPr>
          <p:nvPr userDrawn="1"/>
        </p:nvPicPr>
        <p:blipFill>
          <a:blip r:embed="rId13" cstate="print">
            <a:lum bright="100000"/>
          </a:blip>
          <a:stretch>
            <a:fillRect/>
          </a:stretch>
        </p:blipFill>
        <p:spPr>
          <a:xfrm>
            <a:off x="7179978" y="4535514"/>
            <a:ext cx="246125" cy="210068"/>
          </a:xfrm>
          <a:prstGeom prst="rect">
            <a:avLst/>
          </a:prstGeom>
        </p:spPr>
      </p:pic>
      <p:pic>
        <p:nvPicPr>
          <p:cNvPr id="28" name="그림 27" descr="8.png"/>
          <p:cNvPicPr>
            <a:picLocks noChangeAspect="1"/>
          </p:cNvPicPr>
          <p:nvPr userDrawn="1"/>
        </p:nvPicPr>
        <p:blipFill>
          <a:blip r:embed="rId14" cstate="print">
            <a:lum bright="100000"/>
          </a:blip>
          <a:stretch>
            <a:fillRect/>
          </a:stretch>
        </p:blipFill>
        <p:spPr>
          <a:xfrm>
            <a:off x="7539745" y="4100797"/>
            <a:ext cx="228541" cy="235531"/>
          </a:xfrm>
          <a:prstGeom prst="rect">
            <a:avLst/>
          </a:prstGeom>
        </p:spPr>
      </p:pic>
      <p:pic>
        <p:nvPicPr>
          <p:cNvPr id="29" name="그림 28" descr="11.png"/>
          <p:cNvPicPr>
            <a:picLocks noChangeAspect="1"/>
          </p:cNvPicPr>
          <p:nvPr userDrawn="1"/>
        </p:nvPicPr>
        <p:blipFill>
          <a:blip r:embed="rId15" cstate="print">
            <a:lum bright="100000"/>
          </a:blip>
          <a:stretch>
            <a:fillRect/>
          </a:stretch>
        </p:blipFill>
        <p:spPr>
          <a:xfrm>
            <a:off x="6647388" y="3908396"/>
            <a:ext cx="362156" cy="366101"/>
          </a:xfrm>
          <a:prstGeom prst="rect">
            <a:avLst/>
          </a:prstGeom>
        </p:spPr>
      </p:pic>
      <p:pic>
        <p:nvPicPr>
          <p:cNvPr id="30" name="그림 29" descr="02.png"/>
          <p:cNvPicPr>
            <a:picLocks noChangeAspect="1"/>
          </p:cNvPicPr>
          <p:nvPr userDrawn="1"/>
        </p:nvPicPr>
        <p:blipFill>
          <a:blip r:embed="rId16" cstate="print">
            <a:lum bright="100000"/>
          </a:blip>
          <a:srcRect l="53269" t="71437" r="27116" b="2613"/>
          <a:stretch>
            <a:fillRect/>
          </a:stretch>
        </p:blipFill>
        <p:spPr>
          <a:xfrm>
            <a:off x="7597376" y="2915189"/>
            <a:ext cx="307830" cy="254765"/>
          </a:xfrm>
          <a:prstGeom prst="rect">
            <a:avLst/>
          </a:prstGeom>
        </p:spPr>
      </p:pic>
      <p:pic>
        <p:nvPicPr>
          <p:cNvPr id="31" name="그림 30" descr="71.png"/>
          <p:cNvPicPr>
            <a:picLocks noChangeAspect="1"/>
          </p:cNvPicPr>
          <p:nvPr userDrawn="1"/>
        </p:nvPicPr>
        <p:blipFill>
          <a:blip r:embed="rId17" cstate="print">
            <a:lum bright="100000"/>
          </a:blip>
          <a:stretch>
            <a:fillRect/>
          </a:stretch>
        </p:blipFill>
        <p:spPr>
          <a:xfrm>
            <a:off x="5742346" y="3901702"/>
            <a:ext cx="278541" cy="229998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5827629"/>
            <a:ext cx="9144000" cy="52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C:\Users\305\Desktop\안동대-로고.png">
            <a:extLst>
              <a:ext uri="{FF2B5EF4-FFF2-40B4-BE49-F238E27FC236}">
                <a16:creationId xmlns:a16="http://schemas.microsoft.com/office/drawing/2014/main" id="{D1D1A151-9AA6-4232-8FF6-3B3EDD404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7164288" y="6453336"/>
            <a:ext cx="1867111" cy="327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196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68630" y="222250"/>
            <a:ext cx="8013700" cy="417830"/>
          </a:xfr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4000" b="0" baseline="-250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cxnSp>
        <p:nvCxnSpPr>
          <p:cNvPr id="33" name="직선 연결선 32"/>
          <p:cNvCxnSpPr>
            <a:endCxn id="8" idx="1"/>
          </p:cNvCxnSpPr>
          <p:nvPr userDrawn="1"/>
        </p:nvCxnSpPr>
        <p:spPr>
          <a:xfrm>
            <a:off x="0" y="0"/>
            <a:ext cx="444500" cy="3810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B789C87C-18D9-4B4A-9902-2AD2D9A6E3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64070" y="6453505"/>
            <a:ext cx="1866900" cy="32766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D1E4499-0FC4-42EE-844E-43315E51060B}"/>
              </a:ext>
            </a:extLst>
          </p:cNvPr>
          <p:cNvGrpSpPr/>
          <p:nvPr userDrawn="1"/>
        </p:nvGrpSpPr>
        <p:grpSpPr>
          <a:xfrm>
            <a:off x="7914640" y="-524510"/>
            <a:ext cx="1521460" cy="1494155"/>
            <a:chOff x="7914640" y="-524510"/>
            <a:chExt cx="1521460" cy="149415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403BD99-F69F-43BE-A67D-2BEAA75990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100"/>
                      </a14:imgEffect>
                      <a14:imgEffect>
                        <a14:saturation sat="4000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7083" r="7475" b="5900"/>
            <a:stretch/>
          </p:blipFill>
          <p:spPr>
            <a:xfrm>
              <a:off x="7914640" y="-524510"/>
              <a:ext cx="1521460" cy="1494155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BCDD5A1-87D3-4ED3-9FC8-B3D90097EFCA}"/>
                </a:ext>
              </a:extLst>
            </p:cNvPr>
            <p:cNvSpPr/>
            <p:nvPr userDrawn="1"/>
          </p:nvSpPr>
          <p:spPr>
            <a:xfrm>
              <a:off x="8061325" y="-19050"/>
              <a:ext cx="178435" cy="178435"/>
            </a:xfrm>
            <a:prstGeom prst="ellipse">
              <a:avLst/>
            </a:prstGeom>
            <a:solidFill>
              <a:srgbClr val="31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F0C78CE-D853-4EFB-9060-56B0B4D288E6}"/>
                </a:ext>
              </a:extLst>
            </p:cNvPr>
            <p:cNvSpPr/>
            <p:nvPr userDrawn="1"/>
          </p:nvSpPr>
          <p:spPr>
            <a:xfrm>
              <a:off x="8620125" y="-219075"/>
              <a:ext cx="276225" cy="2762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279FF08-75BC-470B-98B3-A4E5F594C1C1}"/>
                </a:ext>
              </a:extLst>
            </p:cNvPr>
            <p:cNvSpPr/>
            <p:nvPr userDrawn="1"/>
          </p:nvSpPr>
          <p:spPr>
            <a:xfrm>
              <a:off x="9118600" y="255270"/>
              <a:ext cx="207010" cy="207010"/>
            </a:xfrm>
            <a:prstGeom prst="ellipse">
              <a:avLst/>
            </a:prstGeom>
            <a:solidFill>
              <a:srgbClr val="275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FFD2685-0ECB-421D-ADAA-903BCCBF1F1D}"/>
                </a:ext>
              </a:extLst>
            </p:cNvPr>
            <p:cNvSpPr/>
            <p:nvPr userDrawn="1"/>
          </p:nvSpPr>
          <p:spPr>
            <a:xfrm>
              <a:off x="8815070" y="497840"/>
              <a:ext cx="154940" cy="1549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6386F03-1A7D-4D22-B257-1818CD5B08DB}"/>
                </a:ext>
              </a:extLst>
            </p:cNvPr>
            <p:cNvSpPr/>
            <p:nvPr userDrawn="1"/>
          </p:nvSpPr>
          <p:spPr>
            <a:xfrm>
              <a:off x="8271510" y="446405"/>
              <a:ext cx="154940" cy="154940"/>
            </a:xfrm>
            <a:prstGeom prst="ellipse">
              <a:avLst/>
            </a:prstGeom>
            <a:solidFill>
              <a:srgbClr val="2E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09EE974-A616-4BE0-9701-177D681F028F}"/>
                </a:ext>
              </a:extLst>
            </p:cNvPr>
            <p:cNvSpPr/>
            <p:nvPr userDrawn="1"/>
          </p:nvSpPr>
          <p:spPr>
            <a:xfrm>
              <a:off x="8332470" y="-495300"/>
              <a:ext cx="154940" cy="154940"/>
            </a:xfrm>
            <a:prstGeom prst="ellipse">
              <a:avLst/>
            </a:prstGeom>
            <a:solidFill>
              <a:srgbClr val="2E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EE7C0D0-C59B-44FD-BDC8-863F68CF20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lum bright="100000"/>
            </a:blip>
            <a:stretch>
              <a:fillRect/>
            </a:stretch>
          </p:blipFill>
          <p:spPr>
            <a:xfrm>
              <a:off x="8098790" y="23495"/>
              <a:ext cx="100330" cy="8699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7AE36A-C840-4895-84F5-F7CF3A8F09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lum bright="100000"/>
            </a:blip>
            <a:srcRect l="86765" r="1891" b="75526"/>
            <a:stretch>
              <a:fillRect/>
            </a:stretch>
          </p:blipFill>
          <p:spPr>
            <a:xfrm>
              <a:off x="8688070" y="-178435"/>
              <a:ext cx="142875" cy="19494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8513CFF-68DB-4BA5-A10B-0532210B4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lum bright="100000"/>
            </a:blip>
            <a:srcRect t="69228" r="86975"/>
            <a:stretch>
              <a:fillRect/>
            </a:stretch>
          </p:blipFill>
          <p:spPr>
            <a:xfrm rot="20764055">
              <a:off x="8392160" y="-113030"/>
              <a:ext cx="119380" cy="17843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36967AD-0EC0-4FC2-93D1-3CB8355F39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lum bright="100000"/>
            </a:blip>
            <a:srcRect l="56092" t="76521" r="25210" b="2926"/>
            <a:stretch>
              <a:fillRect/>
            </a:stretch>
          </p:blipFill>
          <p:spPr>
            <a:xfrm>
              <a:off x="9149080" y="298450"/>
              <a:ext cx="159385" cy="1111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19F1CAA-7B2E-4FE9-9F35-362254FD4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lum bright="100000"/>
            </a:blip>
            <a:stretch>
              <a:fillRect/>
            </a:stretch>
          </p:blipFill>
          <p:spPr>
            <a:xfrm>
              <a:off x="8840470" y="109855"/>
              <a:ext cx="146685" cy="10604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F0C494A-464F-442F-9D5D-D91DDCFC3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lum bright="100000"/>
            </a:blip>
            <a:stretch>
              <a:fillRect/>
            </a:stretch>
          </p:blipFill>
          <p:spPr>
            <a:xfrm>
              <a:off x="8436610" y="146050"/>
              <a:ext cx="165735" cy="13081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8A1110C-425A-4702-9F6F-ECDE73EFCC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lum bright="100000"/>
            </a:blip>
            <a:stretch>
              <a:fillRect/>
            </a:stretch>
          </p:blipFill>
          <p:spPr>
            <a:xfrm>
              <a:off x="8508365" y="558165"/>
              <a:ext cx="107950" cy="9334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75496DB-85C0-4697-902A-729539FAC2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lum bright="100000"/>
            </a:blip>
            <a:stretch>
              <a:fillRect/>
            </a:stretch>
          </p:blipFill>
          <p:spPr>
            <a:xfrm>
              <a:off x="8307070" y="466725"/>
              <a:ext cx="82550" cy="10223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2A2CBF3-5E74-4DBB-8ABD-F5521F6373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lum bright="100000"/>
            </a:blip>
            <a:stretch>
              <a:fillRect/>
            </a:stretch>
          </p:blipFill>
          <p:spPr>
            <a:xfrm>
              <a:off x="8670925" y="740410"/>
              <a:ext cx="137795" cy="13335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F478C14-6870-41C0-B35A-0C554EE21F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lum bright="100000"/>
            </a:blip>
            <a:stretch>
              <a:fillRect/>
            </a:stretch>
          </p:blipFill>
          <p:spPr>
            <a:xfrm>
              <a:off x="8357870" y="-465455"/>
              <a:ext cx="106045" cy="9144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801DF83-67F0-4AE2-96DB-DAE7527CB7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lum bright="100000"/>
            </a:blip>
            <a:stretch>
              <a:fillRect/>
            </a:stretch>
          </p:blipFill>
          <p:spPr>
            <a:xfrm>
              <a:off x="8844915" y="537210"/>
              <a:ext cx="90170" cy="7747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F2A72BA-FE76-4F6E-9B42-93D773C6D5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lum bright="100000"/>
            </a:blip>
            <a:stretch>
              <a:fillRect/>
            </a:stretch>
          </p:blipFill>
          <p:spPr>
            <a:xfrm>
              <a:off x="8976995" y="377190"/>
              <a:ext cx="83820" cy="8636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058CCA-2F5F-4A12-8B60-8CB830FAE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lum bright="100000"/>
            </a:blip>
            <a:stretch>
              <a:fillRect/>
            </a:stretch>
          </p:blipFill>
          <p:spPr>
            <a:xfrm>
              <a:off x="8649335" y="306705"/>
              <a:ext cx="133350" cy="13462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3165FF6-DE8E-4B33-99A9-BAA7F1C222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lum bright="100000"/>
            </a:blip>
            <a:srcRect l="53269" t="71437" r="27116" b="2613"/>
            <a:stretch>
              <a:fillRect/>
            </a:stretch>
          </p:blipFill>
          <p:spPr>
            <a:xfrm>
              <a:off x="8997950" y="-57785"/>
              <a:ext cx="113030" cy="9334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8A98D8F-3260-4F23-9C87-EC3EEE335E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lum bright="100000"/>
            </a:blip>
            <a:stretch>
              <a:fillRect/>
            </a:stretch>
          </p:blipFill>
          <p:spPr>
            <a:xfrm>
              <a:off x="8316595" y="304165"/>
              <a:ext cx="102235" cy="84455"/>
            </a:xfrm>
            <a:prstGeom prst="rect">
              <a:avLst/>
            </a:prstGeom>
          </p:spPr>
        </p:pic>
      </p:grpSp>
      <p:pic>
        <p:nvPicPr>
          <p:cNvPr id="5" name="그림 4" descr="C:/Users/chltn/AppData/Roaming/PolarisOffice/ETemp/22964_10060208/image22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1825" y="474345"/>
            <a:ext cx="1110615" cy="3282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345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305\Desktop\안동대-로고.png">
            <a:extLst>
              <a:ext uri="{FF2B5EF4-FFF2-40B4-BE49-F238E27FC236}">
                <a16:creationId xmlns:a16="http://schemas.microsoft.com/office/drawing/2014/main" id="{B1B37D73-4BE9-4E7E-B5C3-6A3BF6DFA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64288" y="6453336"/>
            <a:ext cx="1867111" cy="327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374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chltn/AppData/Roaming/PolarisOffice/ETemp/22964_10060208/fImage36311693315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5513705" y="2060575"/>
            <a:ext cx="3630930" cy="3960495"/>
            <a:chOff x="5513705" y="2060575"/>
            <a:chExt cx="3630930" cy="3960495"/>
          </a:xfrm>
        </p:grpSpPr>
        <p:pic>
          <p:nvPicPr>
            <p:cNvPr id="10" name="그림 9" descr="C:/Users/chltn/AppData/Roaming/PolarisOffice/ETemp/22964_10060208/fImage8949993495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5513705" y="2620010"/>
              <a:ext cx="3462020" cy="3399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>
              <a:off x="6030595" y="3180080"/>
              <a:ext cx="2446020" cy="2841625"/>
            </a:xfrm>
            <a:custGeom>
              <a:avLst/>
              <a:gdLst>
                <a:gd name="TX0" fmla="*/ 1301 w 2568"/>
                <a:gd name="TY0" fmla="*/ 0 h 2983"/>
                <a:gd name="TX1" fmla="*/ 1301 w 2568"/>
                <a:gd name="TY1" fmla="*/ 0 h 2983"/>
                <a:gd name="TX2" fmla="*/ 1281 w 2568"/>
                <a:gd name="TY2" fmla="*/ 1 h 2983"/>
                <a:gd name="TX3" fmla="*/ 1281 w 2568"/>
                <a:gd name="TY3" fmla="*/ 1 h 2983"/>
                <a:gd name="TX4" fmla="*/ 1146 w 2568"/>
                <a:gd name="TY4" fmla="*/ 7 h 2983"/>
                <a:gd name="TX5" fmla="*/ 1146 w 2568"/>
                <a:gd name="TY5" fmla="*/ 7 h 2983"/>
                <a:gd name="TX6" fmla="*/ 1096 w 2568"/>
                <a:gd name="TY6" fmla="*/ 17 h 2983"/>
                <a:gd name="TX7" fmla="*/ 1049 w 2568"/>
                <a:gd name="TY7" fmla="*/ 25 h 2983"/>
                <a:gd name="TX8" fmla="*/ 1001 w 2568"/>
                <a:gd name="TY8" fmla="*/ 35 h 2983"/>
                <a:gd name="TX9" fmla="*/ 958 w 2568"/>
                <a:gd name="TY9" fmla="*/ 47 h 2983"/>
                <a:gd name="TX10" fmla="*/ 958 w 2568"/>
                <a:gd name="TY10" fmla="*/ 47 h 2983"/>
                <a:gd name="TX11" fmla="*/ 931 w 2568"/>
                <a:gd name="TY11" fmla="*/ 54 h 2983"/>
                <a:gd name="TX12" fmla="*/ 918 w 2568"/>
                <a:gd name="TY12" fmla="*/ 58 h 2983"/>
                <a:gd name="TX13" fmla="*/ 905 w 2568"/>
                <a:gd name="TY13" fmla="*/ 63 h 2983"/>
                <a:gd name="TX14" fmla="*/ 905 w 2568"/>
                <a:gd name="TY14" fmla="*/ 63 h 2983"/>
                <a:gd name="TX15" fmla="*/ 868 w 2568"/>
                <a:gd name="TY15" fmla="*/ 79 h 2983"/>
                <a:gd name="TX16" fmla="*/ 831 w 2568"/>
                <a:gd name="TY16" fmla="*/ 96 h 2983"/>
                <a:gd name="TX17" fmla="*/ 797 w 2568"/>
                <a:gd name="TY17" fmla="*/ 112 h 2983"/>
                <a:gd name="TX18" fmla="*/ 763 w 2568"/>
                <a:gd name="TY18" fmla="*/ 130 h 2983"/>
                <a:gd name="TX19" fmla="*/ 730 w 2568"/>
                <a:gd name="TY19" fmla="*/ 148 h 2983"/>
                <a:gd name="TX20" fmla="*/ 696 w 2568"/>
                <a:gd name="TY20" fmla="*/ 167 h 2983"/>
                <a:gd name="TX21" fmla="*/ 665 w 2568"/>
                <a:gd name="TY21" fmla="*/ 187 h 2983"/>
                <a:gd name="TX22" fmla="*/ 633 w 2568"/>
                <a:gd name="TY22" fmla="*/ 207 h 2983"/>
                <a:gd name="TX23" fmla="*/ 633 w 2568"/>
                <a:gd name="TY23" fmla="*/ 207 h 2983"/>
                <a:gd name="TX24" fmla="*/ 614 w 2568"/>
                <a:gd name="TY24" fmla="*/ 221 h 2983"/>
                <a:gd name="TX25" fmla="*/ 595 w 2568"/>
                <a:gd name="TY25" fmla="*/ 236 h 2983"/>
                <a:gd name="TX26" fmla="*/ 576 w 2568"/>
                <a:gd name="TY26" fmla="*/ 253 h 2983"/>
                <a:gd name="TX27" fmla="*/ 558 w 2568"/>
                <a:gd name="TY27" fmla="*/ 268 h 2983"/>
                <a:gd name="TX28" fmla="*/ 558 w 2568"/>
                <a:gd name="TY28" fmla="*/ 268 h 2983"/>
                <a:gd name="TX29" fmla="*/ 529 w 2568"/>
                <a:gd name="TY29" fmla="*/ 292 h 2983"/>
                <a:gd name="TX30" fmla="*/ 500 w 2568"/>
                <a:gd name="TY30" fmla="*/ 320 h 2983"/>
                <a:gd name="TX31" fmla="*/ 487 w 2568"/>
                <a:gd name="TY31" fmla="*/ 335 h 2983"/>
                <a:gd name="TX32" fmla="*/ 474 w 2568"/>
                <a:gd name="TY32" fmla="*/ 350 h 2983"/>
                <a:gd name="TX33" fmla="*/ 461 w 2568"/>
                <a:gd name="TY33" fmla="*/ 365 h 2983"/>
                <a:gd name="TX34" fmla="*/ 450 w 2568"/>
                <a:gd name="TY34" fmla="*/ 381 h 2983"/>
                <a:gd name="TX35" fmla="*/ 450 w 2568"/>
                <a:gd name="TY35" fmla="*/ 381 h 2983"/>
                <a:gd name="TX36" fmla="*/ 433 w 2568"/>
                <a:gd name="TY36" fmla="*/ 407 h 2983"/>
                <a:gd name="TX37" fmla="*/ 416 w 2568"/>
                <a:gd name="TY37" fmla="*/ 434 h 2983"/>
                <a:gd name="TX38" fmla="*/ 400 w 2568"/>
                <a:gd name="TY38" fmla="*/ 462 h 2983"/>
                <a:gd name="TX39" fmla="*/ 384 w 2568"/>
                <a:gd name="TY39" fmla="*/ 491 h 2983"/>
                <a:gd name="TX40" fmla="*/ 384 w 2568"/>
                <a:gd name="TY40" fmla="*/ 491 h 2983"/>
                <a:gd name="TX41" fmla="*/ 377 w 2568"/>
                <a:gd name="TY41" fmla="*/ 505 h 2983"/>
                <a:gd name="TX42" fmla="*/ 372 w 2568"/>
                <a:gd name="TY42" fmla="*/ 518 h 2983"/>
                <a:gd name="TX43" fmla="*/ 362 w 2568"/>
                <a:gd name="TY43" fmla="*/ 546 h 2983"/>
                <a:gd name="TX44" fmla="*/ 362 w 2568"/>
                <a:gd name="TY44" fmla="*/ 546 h 2983"/>
                <a:gd name="TX45" fmla="*/ 354 w 2568"/>
                <a:gd name="TY45" fmla="*/ 568 h 2983"/>
                <a:gd name="TX46" fmla="*/ 344 w 2568"/>
                <a:gd name="TY46" fmla="*/ 588 h 2983"/>
                <a:gd name="TX47" fmla="*/ 344 w 2568"/>
                <a:gd name="TY47" fmla="*/ 588 h 2983"/>
                <a:gd name="TX48" fmla="*/ 339 w 2568"/>
                <a:gd name="TY48" fmla="*/ 601 h 2983"/>
                <a:gd name="TX49" fmla="*/ 336 w 2568"/>
                <a:gd name="TY49" fmla="*/ 614 h 2983"/>
                <a:gd name="TX50" fmla="*/ 332 w 2568"/>
                <a:gd name="TY50" fmla="*/ 627 h 2983"/>
                <a:gd name="TX51" fmla="*/ 328 w 2568"/>
                <a:gd name="TY51" fmla="*/ 640 h 2983"/>
                <a:gd name="TX52" fmla="*/ 328 w 2568"/>
                <a:gd name="TY52" fmla="*/ 640 h 2983"/>
                <a:gd name="TX53" fmla="*/ 315 w 2568"/>
                <a:gd name="TY53" fmla="*/ 676 h 2983"/>
                <a:gd name="TX54" fmla="*/ 303 w 2568"/>
                <a:gd name="TY54" fmla="*/ 714 h 2983"/>
                <a:gd name="TX55" fmla="*/ 292 w 2568"/>
                <a:gd name="TY55" fmla="*/ 753 h 2983"/>
                <a:gd name="TX56" fmla="*/ 281 w 2568"/>
                <a:gd name="TY56" fmla="*/ 793 h 2983"/>
                <a:gd name="TX57" fmla="*/ 281 w 2568"/>
                <a:gd name="TY57" fmla="*/ 793 h 2983"/>
                <a:gd name="TX58" fmla="*/ 277 w 2568"/>
                <a:gd name="TY58" fmla="*/ 810 h 2983"/>
                <a:gd name="TX59" fmla="*/ 272 w 2568"/>
                <a:gd name="TY59" fmla="*/ 826 h 2983"/>
                <a:gd name="TX60" fmla="*/ 259 w 2568"/>
                <a:gd name="TY60" fmla="*/ 861 h 2983"/>
                <a:gd name="TX61" fmla="*/ 247 w 2568"/>
                <a:gd name="TY61" fmla="*/ 894 h 2983"/>
                <a:gd name="TX62" fmla="*/ 236 w 2568"/>
                <a:gd name="TY62" fmla="*/ 928 h 2983"/>
                <a:gd name="TX63" fmla="*/ 236 w 2568"/>
                <a:gd name="TY63" fmla="*/ 928 h 2983"/>
                <a:gd name="TX64" fmla="*/ 232 w 2568"/>
                <a:gd name="TY64" fmla="*/ 946 h 2983"/>
                <a:gd name="TX65" fmla="*/ 228 w 2568"/>
                <a:gd name="TY65" fmla="*/ 966 h 2983"/>
                <a:gd name="TX66" fmla="*/ 225 w 2568"/>
                <a:gd name="TY66" fmla="*/ 988 h 2983"/>
                <a:gd name="TX67" fmla="*/ 222 w 2568"/>
                <a:gd name="TY67" fmla="*/ 1013 h 2983"/>
                <a:gd name="TX68" fmla="*/ 222 w 2568"/>
                <a:gd name="TY68" fmla="*/ 1037 h 2983"/>
                <a:gd name="TX69" fmla="*/ 222 w 2568"/>
                <a:gd name="TY69" fmla="*/ 1061 h 2983"/>
                <a:gd name="TX70" fmla="*/ 225 w 2568"/>
                <a:gd name="TY70" fmla="*/ 1082 h 2983"/>
                <a:gd name="TX71" fmla="*/ 227 w 2568"/>
                <a:gd name="TY71" fmla="*/ 1091 h 2983"/>
                <a:gd name="TX72" fmla="*/ 231 w 2568"/>
                <a:gd name="TY72" fmla="*/ 1100 h 2983"/>
                <a:gd name="TX73" fmla="*/ 231 w 2568"/>
                <a:gd name="TY73" fmla="*/ 1100 h 2983"/>
                <a:gd name="TX74" fmla="*/ 236 w 2568"/>
                <a:gd name="TY74" fmla="*/ 1116 h 2983"/>
                <a:gd name="TX75" fmla="*/ 245 w 2568"/>
                <a:gd name="TY75" fmla="*/ 1134 h 2983"/>
                <a:gd name="TX76" fmla="*/ 253 w 2568"/>
                <a:gd name="TY76" fmla="*/ 1152 h 2983"/>
                <a:gd name="TX77" fmla="*/ 260 w 2568"/>
                <a:gd name="TY77" fmla="*/ 1171 h 2983"/>
                <a:gd name="TX78" fmla="*/ 265 w 2568"/>
                <a:gd name="TY78" fmla="*/ 1191 h 2983"/>
                <a:gd name="TX79" fmla="*/ 267 w 2568"/>
                <a:gd name="TY79" fmla="*/ 1201 h 2983"/>
                <a:gd name="TX80" fmla="*/ 268 w 2568"/>
                <a:gd name="TY80" fmla="*/ 1211 h 2983"/>
                <a:gd name="TX81" fmla="*/ 268 w 2568"/>
                <a:gd name="TY81" fmla="*/ 1221 h 2983"/>
                <a:gd name="TX82" fmla="*/ 267 w 2568"/>
                <a:gd name="TY82" fmla="*/ 1232 h 2983"/>
                <a:gd name="TX83" fmla="*/ 265 w 2568"/>
                <a:gd name="TY83" fmla="*/ 1243 h 2983"/>
                <a:gd name="TX84" fmla="*/ 261 w 2568"/>
                <a:gd name="TY84" fmla="*/ 1253 h 2983"/>
                <a:gd name="TX85" fmla="*/ 261 w 2568"/>
                <a:gd name="TY85" fmla="*/ 1253 h 2983"/>
                <a:gd name="TX86" fmla="*/ 254 w 2568"/>
                <a:gd name="TY86" fmla="*/ 1270 h 2983"/>
                <a:gd name="TX87" fmla="*/ 245 w 2568"/>
                <a:gd name="TY87" fmla="*/ 1286 h 2983"/>
                <a:gd name="TX88" fmla="*/ 234 w 2568"/>
                <a:gd name="TY88" fmla="*/ 1302 h 2983"/>
                <a:gd name="TX89" fmla="*/ 222 w 2568"/>
                <a:gd name="TY89" fmla="*/ 1317 h 2983"/>
                <a:gd name="TX90" fmla="*/ 199 w 2568"/>
                <a:gd name="TY90" fmla="*/ 1348 h 2983"/>
                <a:gd name="TX91" fmla="*/ 187 w 2568"/>
                <a:gd name="TY91" fmla="*/ 1362 h 2983"/>
                <a:gd name="TX92" fmla="*/ 176 w 2568"/>
                <a:gd name="TY92" fmla="*/ 1377 h 2983"/>
                <a:gd name="TX93" fmla="*/ 176 w 2568"/>
                <a:gd name="TY93" fmla="*/ 1377 h 2983"/>
                <a:gd name="TX94" fmla="*/ 119 w 2568"/>
                <a:gd name="TY94" fmla="*/ 1471 h 2983"/>
                <a:gd name="TX95" fmla="*/ 90 w 2568"/>
                <a:gd name="TY95" fmla="*/ 1517 h 2983"/>
                <a:gd name="TX96" fmla="*/ 60 w 2568"/>
                <a:gd name="TY96" fmla="*/ 1563 h 2983"/>
                <a:gd name="TX97" fmla="*/ 60 w 2568"/>
                <a:gd name="TY97" fmla="*/ 1563 h 2983"/>
                <a:gd name="TX98" fmla="*/ 50 w 2568"/>
                <a:gd name="TY98" fmla="*/ 1577 h 2983"/>
                <a:gd name="TX99" fmla="*/ 37 w 2568"/>
                <a:gd name="TY99" fmla="*/ 1594 h 2983"/>
                <a:gd name="TX100" fmla="*/ 25 w 2568"/>
                <a:gd name="TY100" fmla="*/ 1610 h 2983"/>
                <a:gd name="TX101" fmla="*/ 13 w 2568"/>
                <a:gd name="TY101" fmla="*/ 1628 h 2983"/>
                <a:gd name="TX102" fmla="*/ 8 w 2568"/>
                <a:gd name="TY102" fmla="*/ 1638 h 2983"/>
                <a:gd name="TX103" fmla="*/ 5 w 2568"/>
                <a:gd name="TY103" fmla="*/ 1648 h 2983"/>
                <a:gd name="TX104" fmla="*/ 2 w 2568"/>
                <a:gd name="TY104" fmla="*/ 1659 h 2983"/>
                <a:gd name="TX105" fmla="*/ 0 w 2568"/>
                <a:gd name="TY105" fmla="*/ 1670 h 2983"/>
                <a:gd name="TX106" fmla="*/ 0 w 2568"/>
                <a:gd name="TY106" fmla="*/ 1681 h 2983"/>
                <a:gd name="TX107" fmla="*/ 1 w 2568"/>
                <a:gd name="TY107" fmla="*/ 1693 h 2983"/>
                <a:gd name="TX108" fmla="*/ 4 w 2568"/>
                <a:gd name="TY108" fmla="*/ 1706 h 2983"/>
                <a:gd name="TX109" fmla="*/ 8 w 2568"/>
                <a:gd name="TY109" fmla="*/ 1719 h 2983"/>
                <a:gd name="TX110" fmla="*/ 8 w 2568"/>
                <a:gd name="TY110" fmla="*/ 1719 h 2983"/>
                <a:gd name="TX111" fmla="*/ 11 w 2568"/>
                <a:gd name="TY111" fmla="*/ 1725 h 2983"/>
                <a:gd name="TX112" fmla="*/ 14 w 2568"/>
                <a:gd name="TY112" fmla="*/ 1731 h 2983"/>
                <a:gd name="TX113" fmla="*/ 24 w 2568"/>
                <a:gd name="TY113" fmla="*/ 1743 h 2983"/>
                <a:gd name="TX114" fmla="*/ 35 w 2568"/>
                <a:gd name="TY114" fmla="*/ 1755 h 2983"/>
                <a:gd name="TX115" fmla="*/ 50 w 2568"/>
                <a:gd name="TY115" fmla="*/ 1765 h 2983"/>
                <a:gd name="TX116" fmla="*/ 64 w 2568"/>
                <a:gd name="TY116" fmla="*/ 1776 h 2983"/>
                <a:gd name="TX117" fmla="*/ 79 w 2568"/>
                <a:gd name="TY117" fmla="*/ 1784 h 2983"/>
                <a:gd name="TX118" fmla="*/ 93 w 2568"/>
                <a:gd name="TY118" fmla="*/ 1791 h 2983"/>
                <a:gd name="TX119" fmla="*/ 106 w 2568"/>
                <a:gd name="TY119" fmla="*/ 1797 h 2983"/>
                <a:gd name="TX120" fmla="*/ 106 w 2568"/>
                <a:gd name="TY120" fmla="*/ 1797 h 2983"/>
                <a:gd name="TX121" fmla="*/ 117 w 2568"/>
                <a:gd name="TY121" fmla="*/ 1801 h 2983"/>
                <a:gd name="TX122" fmla="*/ 128 w 2568"/>
                <a:gd name="TY122" fmla="*/ 1803 h 2983"/>
                <a:gd name="TX123" fmla="*/ 150 w 2568"/>
                <a:gd name="TY123" fmla="*/ 1808 h 2983"/>
                <a:gd name="TX124" fmla="*/ 161 w 2568"/>
                <a:gd name="TY124" fmla="*/ 1811 h 2983"/>
                <a:gd name="TX125" fmla="*/ 169 w 2568"/>
                <a:gd name="TY125" fmla="*/ 1816 h 2983"/>
                <a:gd name="TX126" fmla="*/ 174 w 2568"/>
                <a:gd name="TY126" fmla="*/ 1820 h 2983"/>
                <a:gd name="TX127" fmla="*/ 176 w 2568"/>
                <a:gd name="TY127" fmla="*/ 1823 h 2983"/>
                <a:gd name="TX128" fmla="*/ 180 w 2568"/>
                <a:gd name="TY128" fmla="*/ 1827 h 2983"/>
                <a:gd name="TX129" fmla="*/ 182 w 2568"/>
                <a:gd name="TY129" fmla="*/ 1832 h 2983"/>
                <a:gd name="TX130" fmla="*/ 182 w 2568"/>
                <a:gd name="TY130" fmla="*/ 1832 h 2983"/>
                <a:gd name="TX131" fmla="*/ 183 w 2568"/>
                <a:gd name="TY131" fmla="*/ 1839 h 2983"/>
                <a:gd name="TX132" fmla="*/ 183 w 2568"/>
                <a:gd name="TY132" fmla="*/ 1848 h 2983"/>
                <a:gd name="TX133" fmla="*/ 183 w 2568"/>
                <a:gd name="TY133" fmla="*/ 1858 h 2983"/>
                <a:gd name="TX134" fmla="*/ 182 w 2568"/>
                <a:gd name="TY134" fmla="*/ 1867 h 2983"/>
                <a:gd name="TX135" fmla="*/ 179 w 2568"/>
                <a:gd name="TY135" fmla="*/ 1886 h 2983"/>
                <a:gd name="TX136" fmla="*/ 175 w 2568"/>
                <a:gd name="TY136" fmla="*/ 1899 h 2983"/>
                <a:gd name="TX137" fmla="*/ 175 w 2568"/>
                <a:gd name="TY137" fmla="*/ 1899 h 2983"/>
                <a:gd name="TX138" fmla="*/ 170 w 2568"/>
                <a:gd name="TY138" fmla="*/ 1911 h 2983"/>
                <a:gd name="TX139" fmla="*/ 166 w 2568"/>
                <a:gd name="TY139" fmla="*/ 1928 h 2983"/>
                <a:gd name="TX140" fmla="*/ 162 w 2568"/>
                <a:gd name="TY140" fmla="*/ 1946 h 2983"/>
                <a:gd name="TX141" fmla="*/ 162 w 2568"/>
                <a:gd name="TY141" fmla="*/ 1954 h 2983"/>
                <a:gd name="TX142" fmla="*/ 162 w 2568"/>
                <a:gd name="TY142" fmla="*/ 1959 h 2983"/>
                <a:gd name="TX143" fmla="*/ 162 w 2568"/>
                <a:gd name="TY143" fmla="*/ 1959 h 2983"/>
                <a:gd name="TX144" fmla="*/ 164 w 2568"/>
                <a:gd name="TY144" fmla="*/ 1973 h 2983"/>
                <a:gd name="TX145" fmla="*/ 168 w 2568"/>
                <a:gd name="TY145" fmla="*/ 1985 h 2983"/>
                <a:gd name="TX146" fmla="*/ 173 w 2568"/>
                <a:gd name="TY146" fmla="*/ 1996 h 2983"/>
                <a:gd name="TX147" fmla="*/ 179 w 2568"/>
                <a:gd name="TY147" fmla="*/ 2004 h 2983"/>
                <a:gd name="TX148" fmla="*/ 186 w 2568"/>
                <a:gd name="TY148" fmla="*/ 2011 h 2983"/>
                <a:gd name="TX149" fmla="*/ 193 w 2568"/>
                <a:gd name="TY149" fmla="*/ 2018 h 2983"/>
                <a:gd name="TX150" fmla="*/ 210 w 2568"/>
                <a:gd name="TY150" fmla="*/ 2033 h 2983"/>
                <a:gd name="TX151" fmla="*/ 210 w 2568"/>
                <a:gd name="TY151" fmla="*/ 2033 h 2983"/>
                <a:gd name="TX152" fmla="*/ 219 w 2568"/>
                <a:gd name="TY152" fmla="*/ 2041 h 2983"/>
                <a:gd name="TX153" fmla="*/ 222 w 2568"/>
                <a:gd name="TY153" fmla="*/ 2044 h 2983"/>
                <a:gd name="TX154" fmla="*/ 227 w 2568"/>
                <a:gd name="TY154" fmla="*/ 2048 h 2983"/>
                <a:gd name="TX155" fmla="*/ 227 w 2568"/>
                <a:gd name="TY155" fmla="*/ 2048 h 2983"/>
                <a:gd name="TX156" fmla="*/ 228 w 2568"/>
                <a:gd name="TY156" fmla="*/ 2053 h 2983"/>
                <a:gd name="TX157" fmla="*/ 228 w 2568"/>
                <a:gd name="TY157" fmla="*/ 2053 h 2983"/>
                <a:gd name="TX158" fmla="*/ 222 w 2568"/>
                <a:gd name="TY158" fmla="*/ 2057 h 2983"/>
                <a:gd name="TX159" fmla="*/ 215 w 2568"/>
                <a:gd name="TY159" fmla="*/ 2064 h 2983"/>
                <a:gd name="TX160" fmla="*/ 210 w 2568"/>
                <a:gd name="TY160" fmla="*/ 2074 h 2983"/>
                <a:gd name="TX161" fmla="*/ 206 w 2568"/>
                <a:gd name="TY161" fmla="*/ 2085 h 2983"/>
                <a:gd name="TX162" fmla="*/ 202 w 2568"/>
                <a:gd name="TY162" fmla="*/ 2096 h 2983"/>
                <a:gd name="TX163" fmla="*/ 200 w 2568"/>
                <a:gd name="TY163" fmla="*/ 2108 h 2983"/>
                <a:gd name="TX164" fmla="*/ 200 w 2568"/>
                <a:gd name="TY164" fmla="*/ 2120 h 2983"/>
                <a:gd name="TX165" fmla="*/ 202 w 2568"/>
                <a:gd name="TY165" fmla="*/ 2132 h 2983"/>
                <a:gd name="TX166" fmla="*/ 202 w 2568"/>
                <a:gd name="TY166" fmla="*/ 2132 h 2983"/>
                <a:gd name="TX167" fmla="*/ 207 w 2568"/>
                <a:gd name="TY167" fmla="*/ 2142 h 2983"/>
                <a:gd name="TX168" fmla="*/ 214 w 2568"/>
                <a:gd name="TY168" fmla="*/ 2151 h 2983"/>
                <a:gd name="TX169" fmla="*/ 220 w 2568"/>
                <a:gd name="TY169" fmla="*/ 2158 h 2983"/>
                <a:gd name="TX170" fmla="*/ 227 w 2568"/>
                <a:gd name="TY170" fmla="*/ 2166 h 2983"/>
                <a:gd name="TX171" fmla="*/ 227 w 2568"/>
                <a:gd name="TY171" fmla="*/ 2166 h 2983"/>
                <a:gd name="TX172" fmla="*/ 236 w 2568"/>
                <a:gd name="TY172" fmla="*/ 2182 h 2983"/>
                <a:gd name="TX173" fmla="*/ 247 w 2568"/>
                <a:gd name="TY173" fmla="*/ 2199 h 2983"/>
                <a:gd name="TX174" fmla="*/ 257 w 2568"/>
                <a:gd name="TY174" fmla="*/ 2219 h 2983"/>
                <a:gd name="TX175" fmla="*/ 259 w 2568"/>
                <a:gd name="TY175" fmla="*/ 2229 h 2983"/>
                <a:gd name="TX176" fmla="*/ 261 w 2568"/>
                <a:gd name="TY176" fmla="*/ 2238 h 2983"/>
                <a:gd name="TX177" fmla="*/ 261 w 2568"/>
                <a:gd name="TY177" fmla="*/ 2238 h 2983"/>
                <a:gd name="TX178" fmla="*/ 261 w 2568"/>
                <a:gd name="TY178" fmla="*/ 2243 h 2983"/>
                <a:gd name="TX179" fmla="*/ 260 w 2568"/>
                <a:gd name="TY179" fmla="*/ 2247 h 2983"/>
                <a:gd name="TX180" fmla="*/ 258 w 2568"/>
                <a:gd name="TY180" fmla="*/ 2250 h 2983"/>
                <a:gd name="TX181" fmla="*/ 257 w 2568"/>
                <a:gd name="TY181" fmla="*/ 2254 h 2983"/>
                <a:gd name="TX182" fmla="*/ 257 w 2568"/>
                <a:gd name="TY182" fmla="*/ 2254 h 2983"/>
                <a:gd name="TX183" fmla="*/ 248 w 2568"/>
                <a:gd name="TY183" fmla="*/ 2283 h 2983"/>
                <a:gd name="TX184" fmla="*/ 242 w 2568"/>
                <a:gd name="TY184" fmla="*/ 2313 h 2983"/>
                <a:gd name="TX185" fmla="*/ 242 w 2568"/>
                <a:gd name="TY185" fmla="*/ 2313 h 2983"/>
                <a:gd name="TX186" fmla="*/ 239 w 2568"/>
                <a:gd name="TY186" fmla="*/ 2339 h 2983"/>
                <a:gd name="TX187" fmla="*/ 238 w 2568"/>
                <a:gd name="TY187" fmla="*/ 2365 h 2983"/>
                <a:gd name="TX188" fmla="*/ 239 w 2568"/>
                <a:gd name="TY188" fmla="*/ 2390 h 2983"/>
                <a:gd name="TX189" fmla="*/ 241 w 2568"/>
                <a:gd name="TY189" fmla="*/ 2414 h 2983"/>
                <a:gd name="TX190" fmla="*/ 246 w 2568"/>
                <a:gd name="TY190" fmla="*/ 2438 h 2983"/>
                <a:gd name="TX191" fmla="*/ 252 w 2568"/>
                <a:gd name="TY191" fmla="*/ 2459 h 2983"/>
                <a:gd name="TX192" fmla="*/ 260 w 2568"/>
                <a:gd name="TY192" fmla="*/ 2478 h 2983"/>
                <a:gd name="TX193" fmla="*/ 271 w 2568"/>
                <a:gd name="TY193" fmla="*/ 2496 h 2983"/>
                <a:gd name="TX194" fmla="*/ 271 w 2568"/>
                <a:gd name="TY194" fmla="*/ 2496 h 2983"/>
                <a:gd name="TX195" fmla="*/ 283 w 2568"/>
                <a:gd name="TY195" fmla="*/ 2513 h 2983"/>
                <a:gd name="TX196" fmla="*/ 297 w 2568"/>
                <a:gd name="TY196" fmla="*/ 2528 h 2983"/>
                <a:gd name="TX197" fmla="*/ 312 w 2568"/>
                <a:gd name="TY197" fmla="*/ 2541 h 2983"/>
                <a:gd name="TX198" fmla="*/ 329 w 2568"/>
                <a:gd name="TY198" fmla="*/ 2554 h 2983"/>
                <a:gd name="TX199" fmla="*/ 348 w 2568"/>
                <a:gd name="TY199" fmla="*/ 2565 h 2983"/>
                <a:gd name="TX200" fmla="*/ 368 w 2568"/>
                <a:gd name="TY200" fmla="*/ 2574 h 2983"/>
                <a:gd name="TX201" fmla="*/ 389 w 2568"/>
                <a:gd name="TY201" fmla="*/ 2582 h 2983"/>
                <a:gd name="TX202" fmla="*/ 410 w 2568"/>
                <a:gd name="TY202" fmla="*/ 2588 h 2983"/>
                <a:gd name="TX203" fmla="*/ 410 w 2568"/>
                <a:gd name="TY203" fmla="*/ 2588 h 2983"/>
                <a:gd name="TX204" fmla="*/ 426 w 2568"/>
                <a:gd name="TY204" fmla="*/ 2591 h 2983"/>
                <a:gd name="TX205" fmla="*/ 442 w 2568"/>
                <a:gd name="TY205" fmla="*/ 2593 h 2983"/>
                <a:gd name="TX206" fmla="*/ 459 w 2568"/>
                <a:gd name="TY206" fmla="*/ 2594 h 2983"/>
                <a:gd name="TX207" fmla="*/ 478 w 2568"/>
                <a:gd name="TY207" fmla="*/ 2594 h 2983"/>
                <a:gd name="TX208" fmla="*/ 478 w 2568"/>
                <a:gd name="TY208" fmla="*/ 2594 h 2983"/>
                <a:gd name="TX209" fmla="*/ 500 w 2568"/>
                <a:gd name="TY209" fmla="*/ 2594 h 2983"/>
                <a:gd name="TX210" fmla="*/ 524 w 2568"/>
                <a:gd name="TY210" fmla="*/ 2593 h 2983"/>
                <a:gd name="TX211" fmla="*/ 572 w 2568"/>
                <a:gd name="TY211" fmla="*/ 2589 h 2983"/>
                <a:gd name="TX212" fmla="*/ 572 w 2568"/>
                <a:gd name="TY212" fmla="*/ 2589 h 2983"/>
                <a:gd name="TX213" fmla="*/ 621 w 2568"/>
                <a:gd name="TY213" fmla="*/ 2586 h 2983"/>
                <a:gd name="TX214" fmla="*/ 644 w 2568"/>
                <a:gd name="TY214" fmla="*/ 2585 h 2983"/>
                <a:gd name="TX215" fmla="*/ 667 w 2568"/>
                <a:gd name="TY215" fmla="*/ 2585 h 2983"/>
                <a:gd name="TX216" fmla="*/ 667 w 2568"/>
                <a:gd name="TY216" fmla="*/ 2585 h 2983"/>
                <a:gd name="TX217" fmla="*/ 689 w 2568"/>
                <a:gd name="TY217" fmla="*/ 2585 h 2983"/>
                <a:gd name="TX218" fmla="*/ 711 w 2568"/>
                <a:gd name="TY218" fmla="*/ 2587 h 2983"/>
                <a:gd name="TX219" fmla="*/ 731 w 2568"/>
                <a:gd name="TY219" fmla="*/ 2591 h 2983"/>
                <a:gd name="TX220" fmla="*/ 747 w 2568"/>
                <a:gd name="TY220" fmla="*/ 2595 h 2983"/>
                <a:gd name="TX221" fmla="*/ 756 w 2568"/>
                <a:gd name="TY221" fmla="*/ 2599 h 2983"/>
                <a:gd name="TX222" fmla="*/ 763 w 2568"/>
                <a:gd name="TY222" fmla="*/ 2602 h 2983"/>
                <a:gd name="TX223" fmla="*/ 770 w 2568"/>
                <a:gd name="TY223" fmla="*/ 2607 h 2983"/>
                <a:gd name="TX224" fmla="*/ 776 w 2568"/>
                <a:gd name="TY224" fmla="*/ 2612 h 2983"/>
                <a:gd name="TX225" fmla="*/ 782 w 2568"/>
                <a:gd name="TY225" fmla="*/ 2617 h 2983"/>
                <a:gd name="TX226" fmla="*/ 786 w 2568"/>
                <a:gd name="TY226" fmla="*/ 2624 h 2983"/>
                <a:gd name="TX227" fmla="*/ 790 w 2568"/>
                <a:gd name="TY227" fmla="*/ 2631 h 2983"/>
                <a:gd name="TX228" fmla="*/ 792 w 2568"/>
                <a:gd name="TY228" fmla="*/ 2638 h 2983"/>
                <a:gd name="TX229" fmla="*/ 792 w 2568"/>
                <a:gd name="TY229" fmla="*/ 2638 h 2983"/>
                <a:gd name="TX230" fmla="*/ 795 w 2568"/>
                <a:gd name="TY230" fmla="*/ 2656 h 2983"/>
                <a:gd name="TX231" fmla="*/ 798 w 2568"/>
                <a:gd name="TY231" fmla="*/ 2692 h 2983"/>
                <a:gd name="TX232" fmla="*/ 803 w 2568"/>
                <a:gd name="TY232" fmla="*/ 2741 h 2983"/>
                <a:gd name="TX233" fmla="*/ 809 w 2568"/>
                <a:gd name="TY233" fmla="*/ 2798 h 2983"/>
                <a:gd name="TX234" fmla="*/ 813 w 2568"/>
                <a:gd name="TY234" fmla="*/ 2827 h 2983"/>
                <a:gd name="TX235" fmla="*/ 818 w 2568"/>
                <a:gd name="TY235" fmla="*/ 2855 h 2983"/>
                <a:gd name="TX236" fmla="*/ 823 w 2568"/>
                <a:gd name="TY236" fmla="*/ 2884 h 2983"/>
                <a:gd name="TX237" fmla="*/ 829 w 2568"/>
                <a:gd name="TY237" fmla="*/ 2910 h 2983"/>
                <a:gd name="TX238" fmla="*/ 836 w 2568"/>
                <a:gd name="TY238" fmla="*/ 2932 h 2983"/>
                <a:gd name="TX239" fmla="*/ 844 w 2568"/>
                <a:gd name="TY239" fmla="*/ 2954 h 2983"/>
                <a:gd name="TX240" fmla="*/ 848 w 2568"/>
                <a:gd name="TY240" fmla="*/ 2962 h 2983"/>
                <a:gd name="TX241" fmla="*/ 853 w 2568"/>
                <a:gd name="TY241" fmla="*/ 2969 h 2983"/>
                <a:gd name="TX242" fmla="*/ 857 w 2568"/>
                <a:gd name="TY242" fmla="*/ 2976 h 2983"/>
                <a:gd name="TX243" fmla="*/ 863 w 2568"/>
                <a:gd name="TY243" fmla="*/ 2981 h 2983"/>
                <a:gd name="TX244" fmla="*/ 863 w 2568"/>
                <a:gd name="TY244" fmla="*/ 2981 h 2983"/>
                <a:gd name="TX245" fmla="*/ 884 w 2568"/>
                <a:gd name="TY245" fmla="*/ 2982 h 2983"/>
                <a:gd name="TX246" fmla="*/ 942 w 2568"/>
                <a:gd name="TY246" fmla="*/ 2982 h 2983"/>
                <a:gd name="TX247" fmla="*/ 1142 w 2568"/>
                <a:gd name="TY247" fmla="*/ 2982 h 2983"/>
                <a:gd name="TX248" fmla="*/ 1142 w 2568"/>
                <a:gd name="TY248" fmla="*/ 2982 h 2983"/>
                <a:gd name="TX249" fmla="*/ 1722 w 2568"/>
                <a:gd name="TY249" fmla="*/ 2982 h 2983"/>
                <a:gd name="TX250" fmla="*/ 1722 w 2568"/>
                <a:gd name="TY250" fmla="*/ 2982 h 2983"/>
                <a:gd name="TX251" fmla="*/ 2248 w 2568"/>
                <a:gd name="TY251" fmla="*/ 2981 h 2983"/>
                <a:gd name="TX252" fmla="*/ 2248 w 2568"/>
                <a:gd name="TY252" fmla="*/ 2981 h 2983"/>
                <a:gd name="TX253" fmla="*/ 2265 w 2568"/>
                <a:gd name="TY253" fmla="*/ 2981 h 2983"/>
                <a:gd name="TX254" fmla="*/ 2265 w 2568"/>
                <a:gd name="TY254" fmla="*/ 2981 h 2983"/>
                <a:gd name="TX255" fmla="*/ 2267 w 2568"/>
                <a:gd name="TY255" fmla="*/ 2978 h 2983"/>
                <a:gd name="TX256" fmla="*/ 2267 w 2568"/>
                <a:gd name="TY256" fmla="*/ 2975 h 2983"/>
                <a:gd name="TX257" fmla="*/ 2267 w 2568"/>
                <a:gd name="TY257" fmla="*/ 2975 h 2983"/>
                <a:gd name="TX258" fmla="*/ 2264 w 2568"/>
                <a:gd name="TY258" fmla="*/ 2968 h 2983"/>
                <a:gd name="TX259" fmla="*/ 2258 w 2568"/>
                <a:gd name="TY259" fmla="*/ 2952 h 2983"/>
                <a:gd name="TX260" fmla="*/ 2245 w 2568"/>
                <a:gd name="TY260" fmla="*/ 2902 h 2983"/>
                <a:gd name="TX261" fmla="*/ 2228 w 2568"/>
                <a:gd name="TY261" fmla="*/ 2832 h 2983"/>
                <a:gd name="TX262" fmla="*/ 2209 w 2568"/>
                <a:gd name="TY262" fmla="*/ 2753 h 2983"/>
                <a:gd name="TX263" fmla="*/ 2174 w 2568"/>
                <a:gd name="TY263" fmla="*/ 2602 h 2983"/>
                <a:gd name="TX264" fmla="*/ 2164 w 2568"/>
                <a:gd name="TY264" fmla="*/ 2553 h 2983"/>
                <a:gd name="TX265" fmla="*/ 2159 w 2568"/>
                <a:gd name="TY265" fmla="*/ 2530 h 2983"/>
                <a:gd name="TX266" fmla="*/ 2159 w 2568"/>
                <a:gd name="TY266" fmla="*/ 2530 h 2983"/>
                <a:gd name="TX267" fmla="*/ 2157 w 2568"/>
                <a:gd name="TY267" fmla="*/ 2510 h 2983"/>
                <a:gd name="TX268" fmla="*/ 2154 w 2568"/>
                <a:gd name="TY268" fmla="*/ 2490 h 2983"/>
                <a:gd name="TX269" fmla="*/ 2153 w 2568"/>
                <a:gd name="TY269" fmla="*/ 2469 h 2983"/>
                <a:gd name="TX270" fmla="*/ 2153 w 2568"/>
                <a:gd name="TY270" fmla="*/ 2448 h 2983"/>
                <a:gd name="TX271" fmla="*/ 2154 w 2568"/>
                <a:gd name="TY271" fmla="*/ 2426 h 2983"/>
                <a:gd name="TX272" fmla="*/ 2156 w 2568"/>
                <a:gd name="TY272" fmla="*/ 2406 h 2983"/>
                <a:gd name="TX273" fmla="*/ 2160 w 2568"/>
                <a:gd name="TY273" fmla="*/ 2367 h 2983"/>
                <a:gd name="TX274" fmla="*/ 2160 w 2568"/>
                <a:gd name="TY274" fmla="*/ 2367 h 2983"/>
                <a:gd name="TX275" fmla="*/ 2160 w 2568"/>
                <a:gd name="TY275" fmla="*/ 2339 h 2983"/>
                <a:gd name="TX276" fmla="*/ 2160 w 2568"/>
                <a:gd name="TY276" fmla="*/ 2339 h 2983"/>
                <a:gd name="TX277" fmla="*/ 2169 w 2568"/>
                <a:gd name="TY277" fmla="*/ 2286 h 2983"/>
                <a:gd name="TX278" fmla="*/ 2173 w 2568"/>
                <a:gd name="TY278" fmla="*/ 2260 h 2983"/>
                <a:gd name="TX279" fmla="*/ 2179 w 2568"/>
                <a:gd name="TY279" fmla="*/ 2235 h 2983"/>
                <a:gd name="TX280" fmla="*/ 2179 w 2568"/>
                <a:gd name="TY280" fmla="*/ 2235 h 2983"/>
                <a:gd name="TX281" fmla="*/ 2180 w 2568"/>
                <a:gd name="TY281" fmla="*/ 2217 h 2983"/>
                <a:gd name="TX282" fmla="*/ 2180 w 2568"/>
                <a:gd name="TY282" fmla="*/ 2217 h 2983"/>
                <a:gd name="TX283" fmla="*/ 2190 w 2568"/>
                <a:gd name="TY283" fmla="*/ 2176 h 2983"/>
                <a:gd name="TX284" fmla="*/ 2200 w 2568"/>
                <a:gd name="TY284" fmla="*/ 2132 h 2983"/>
                <a:gd name="TX285" fmla="*/ 2200 w 2568"/>
                <a:gd name="TY285" fmla="*/ 2132 h 2983"/>
                <a:gd name="TX286" fmla="*/ 2209 w 2568"/>
                <a:gd name="TY286" fmla="*/ 2105 h 2983"/>
                <a:gd name="TX287" fmla="*/ 2217 w 2568"/>
                <a:gd name="TY287" fmla="*/ 2076 h 2983"/>
                <a:gd name="TX288" fmla="*/ 2226 w 2568"/>
                <a:gd name="TY288" fmla="*/ 2049 h 2983"/>
                <a:gd name="TX289" fmla="*/ 2237 w 2568"/>
                <a:gd name="TY289" fmla="*/ 2021 h 2983"/>
                <a:gd name="TX290" fmla="*/ 2258 w 2568"/>
                <a:gd name="TY290" fmla="*/ 1968 h 2983"/>
                <a:gd name="TX291" fmla="*/ 2281 w 2568"/>
                <a:gd name="TY291" fmla="*/ 1917 h 2983"/>
                <a:gd name="TX292" fmla="*/ 2281 w 2568"/>
                <a:gd name="TY292" fmla="*/ 1917 h 2983"/>
                <a:gd name="TX293" fmla="*/ 2295 w 2568"/>
                <a:gd name="TY293" fmla="*/ 1888 h 2983"/>
                <a:gd name="TX294" fmla="*/ 2310 w 2568"/>
                <a:gd name="TY294" fmla="*/ 1860 h 2983"/>
                <a:gd name="TX295" fmla="*/ 2341 w 2568"/>
                <a:gd name="TY295" fmla="*/ 1804 h 2983"/>
                <a:gd name="TX296" fmla="*/ 2373 w 2568"/>
                <a:gd name="TY296" fmla="*/ 1750 h 2983"/>
                <a:gd name="TX297" fmla="*/ 2406 w 2568"/>
                <a:gd name="TY297" fmla="*/ 1698 h 2983"/>
                <a:gd name="TX298" fmla="*/ 2406 w 2568"/>
                <a:gd name="TY298" fmla="*/ 1698 h 2983"/>
                <a:gd name="TX299" fmla="*/ 2419 w 2568"/>
                <a:gd name="TY299" fmla="*/ 1675 h 2983"/>
                <a:gd name="TX300" fmla="*/ 2432 w 2568"/>
                <a:gd name="TY300" fmla="*/ 1653 h 2983"/>
                <a:gd name="TX301" fmla="*/ 2456 w 2568"/>
                <a:gd name="TY301" fmla="*/ 1606 h 2983"/>
                <a:gd name="TX302" fmla="*/ 2480 w 2568"/>
                <a:gd name="TY302" fmla="*/ 1557 h 2983"/>
                <a:gd name="TX303" fmla="*/ 2501 w 2568"/>
                <a:gd name="TY303" fmla="*/ 1508 h 2983"/>
                <a:gd name="TX304" fmla="*/ 2501 w 2568"/>
                <a:gd name="TY304" fmla="*/ 1508 h 2983"/>
                <a:gd name="TX305" fmla="*/ 2508 w 2568"/>
                <a:gd name="TY305" fmla="*/ 1486 h 2983"/>
                <a:gd name="TX306" fmla="*/ 2516 w 2568"/>
                <a:gd name="TY306" fmla="*/ 1465 h 2983"/>
                <a:gd name="TX307" fmla="*/ 2529 w 2568"/>
                <a:gd name="TY307" fmla="*/ 1420 h 2983"/>
                <a:gd name="TX308" fmla="*/ 2542 w 2568"/>
                <a:gd name="TY308" fmla="*/ 1373 h 2983"/>
                <a:gd name="TX309" fmla="*/ 2553 w 2568"/>
                <a:gd name="TY309" fmla="*/ 1327 h 2983"/>
                <a:gd name="TX310" fmla="*/ 2553 w 2568"/>
                <a:gd name="TY310" fmla="*/ 1327 h 2983"/>
                <a:gd name="TX311" fmla="*/ 2555 w 2568"/>
                <a:gd name="TY311" fmla="*/ 1301 h 2983"/>
                <a:gd name="TX312" fmla="*/ 2555 w 2568"/>
                <a:gd name="TY312" fmla="*/ 1301 h 2983"/>
                <a:gd name="TX313" fmla="*/ 2558 w 2568"/>
                <a:gd name="TY313" fmla="*/ 1278 h 2983"/>
                <a:gd name="TX314" fmla="*/ 2561 w 2568"/>
                <a:gd name="TY314" fmla="*/ 1255 h 2983"/>
                <a:gd name="TX315" fmla="*/ 2563 w 2568"/>
                <a:gd name="TY315" fmla="*/ 1231 h 2983"/>
                <a:gd name="TX316" fmla="*/ 2567 w 2568"/>
                <a:gd name="TY316" fmla="*/ 1210 h 2983"/>
                <a:gd name="TX317" fmla="*/ 2567 w 2568"/>
                <a:gd name="TY317" fmla="*/ 1210 h 2983"/>
                <a:gd name="TX318" fmla="*/ 2567 w 2568"/>
                <a:gd name="TY318" fmla="*/ 1168 h 2983"/>
                <a:gd name="TX319" fmla="*/ 2567 w 2568"/>
                <a:gd name="TY319" fmla="*/ 1168 h 2983"/>
                <a:gd name="TX320" fmla="*/ 2566 w 2568"/>
                <a:gd name="TY320" fmla="*/ 1116 h 2983"/>
                <a:gd name="TX321" fmla="*/ 2565 w 2568"/>
                <a:gd name="TY321" fmla="*/ 1091 h 2983"/>
                <a:gd name="TX322" fmla="*/ 2562 w 2568"/>
                <a:gd name="TY322" fmla="*/ 1068 h 2983"/>
                <a:gd name="TX323" fmla="*/ 2562 w 2568"/>
                <a:gd name="TY323" fmla="*/ 1068 h 2983"/>
                <a:gd name="TX324" fmla="*/ 2561 w 2568"/>
                <a:gd name="TY324" fmla="*/ 1031 h 2983"/>
                <a:gd name="TX325" fmla="*/ 2561 w 2568"/>
                <a:gd name="TY325" fmla="*/ 1031 h 2983"/>
                <a:gd name="TX326" fmla="*/ 2558 w 2568"/>
                <a:gd name="TY326" fmla="*/ 1003 h 2983"/>
                <a:gd name="TX327" fmla="*/ 2556 w 2568"/>
                <a:gd name="TY327" fmla="*/ 988 h 2983"/>
                <a:gd name="TX328" fmla="*/ 2554 w 2568"/>
                <a:gd name="TY328" fmla="*/ 973 h 2983"/>
                <a:gd name="TX329" fmla="*/ 2554 w 2568"/>
                <a:gd name="TY329" fmla="*/ 973 h 2983"/>
                <a:gd name="TX330" fmla="*/ 2540 w 2568"/>
                <a:gd name="TY330" fmla="*/ 905 h 2983"/>
                <a:gd name="TX331" fmla="*/ 2526 w 2568"/>
                <a:gd name="TY331" fmla="*/ 837 h 2983"/>
                <a:gd name="TX332" fmla="*/ 2517 w 2568"/>
                <a:gd name="TY332" fmla="*/ 805 h 2983"/>
                <a:gd name="TX333" fmla="*/ 2509 w 2568"/>
                <a:gd name="TY333" fmla="*/ 773 h 2983"/>
                <a:gd name="TX334" fmla="*/ 2500 w 2568"/>
                <a:gd name="TY334" fmla="*/ 743 h 2983"/>
                <a:gd name="TX335" fmla="*/ 2489 w 2568"/>
                <a:gd name="TY335" fmla="*/ 712 h 2983"/>
                <a:gd name="TX336" fmla="*/ 2489 w 2568"/>
                <a:gd name="TY336" fmla="*/ 712 h 2983"/>
                <a:gd name="TX337" fmla="*/ 2482 w 2568"/>
                <a:gd name="TY337" fmla="*/ 693 h 2983"/>
                <a:gd name="TX338" fmla="*/ 2475 w 2568"/>
                <a:gd name="TY338" fmla="*/ 673 h 2983"/>
                <a:gd name="TX339" fmla="*/ 2468 w 2568"/>
                <a:gd name="TY339" fmla="*/ 654 h 2983"/>
                <a:gd name="TX340" fmla="*/ 2459 w 2568"/>
                <a:gd name="TY340" fmla="*/ 636 h 2983"/>
                <a:gd name="TX341" fmla="*/ 2459 w 2568"/>
                <a:gd name="TY341" fmla="*/ 636 h 2983"/>
                <a:gd name="TX342" fmla="*/ 2435 w 2568"/>
                <a:gd name="TY342" fmla="*/ 588 h 2983"/>
                <a:gd name="TX343" fmla="*/ 2409 w 2568"/>
                <a:gd name="TY343" fmla="*/ 540 h 2983"/>
                <a:gd name="TX344" fmla="*/ 2381 w 2568"/>
                <a:gd name="TY344" fmla="*/ 494 h 2983"/>
                <a:gd name="TX345" fmla="*/ 2354 w 2568"/>
                <a:gd name="TY345" fmla="*/ 450 h 2983"/>
                <a:gd name="TX346" fmla="*/ 2354 w 2568"/>
                <a:gd name="TY346" fmla="*/ 450 h 2983"/>
                <a:gd name="TX347" fmla="*/ 2287 w 2568"/>
                <a:gd name="TY347" fmla="*/ 364 h 2983"/>
                <a:gd name="TX348" fmla="*/ 2287 w 2568"/>
                <a:gd name="TY348" fmla="*/ 364 h 2983"/>
                <a:gd name="TX349" fmla="*/ 2280 w 2568"/>
                <a:gd name="TY349" fmla="*/ 357 h 2983"/>
                <a:gd name="TX350" fmla="*/ 2273 w 2568"/>
                <a:gd name="TY350" fmla="*/ 351 h 2983"/>
                <a:gd name="TX351" fmla="*/ 2265 w 2568"/>
                <a:gd name="TY351" fmla="*/ 344 h 2983"/>
                <a:gd name="TX352" fmla="*/ 2260 w 2568"/>
                <a:gd name="TY352" fmla="*/ 338 h 2983"/>
                <a:gd name="TX353" fmla="*/ 2260 w 2568"/>
                <a:gd name="TY353" fmla="*/ 338 h 2983"/>
                <a:gd name="TX354" fmla="*/ 2248 w 2568"/>
                <a:gd name="TY354" fmla="*/ 323 h 2983"/>
                <a:gd name="TX355" fmla="*/ 2236 w 2568"/>
                <a:gd name="TY355" fmla="*/ 309 h 2983"/>
                <a:gd name="TX356" fmla="*/ 2223 w 2568"/>
                <a:gd name="TY356" fmla="*/ 296 h 2983"/>
                <a:gd name="TX357" fmla="*/ 2209 w 2568"/>
                <a:gd name="TY357" fmla="*/ 283 h 2983"/>
                <a:gd name="TX358" fmla="*/ 2180 w 2568"/>
                <a:gd name="TY358" fmla="*/ 258 h 2983"/>
                <a:gd name="TX359" fmla="*/ 2151 w 2568"/>
                <a:gd name="TY359" fmla="*/ 234 h 2983"/>
                <a:gd name="TX360" fmla="*/ 2151 w 2568"/>
                <a:gd name="TY360" fmla="*/ 234 h 2983"/>
                <a:gd name="TX361" fmla="*/ 2131 w 2568"/>
                <a:gd name="TY361" fmla="*/ 216 h 2983"/>
                <a:gd name="TX362" fmla="*/ 2111 w 2568"/>
                <a:gd name="TY362" fmla="*/ 200 h 2983"/>
                <a:gd name="TX363" fmla="*/ 2111 w 2568"/>
                <a:gd name="TY363" fmla="*/ 200 h 2983"/>
                <a:gd name="TX364" fmla="*/ 2094 w 2568"/>
                <a:gd name="TY364" fmla="*/ 187 h 2983"/>
                <a:gd name="TX365" fmla="*/ 2075 w 2568"/>
                <a:gd name="TY365" fmla="*/ 175 h 2983"/>
                <a:gd name="TX366" fmla="*/ 2038 w 2568"/>
                <a:gd name="TY366" fmla="*/ 151 h 2983"/>
                <a:gd name="TX367" fmla="*/ 2001 w 2568"/>
                <a:gd name="TY367" fmla="*/ 130 h 2983"/>
                <a:gd name="TX368" fmla="*/ 1960 w 2568"/>
                <a:gd name="TY368" fmla="*/ 110 h 2983"/>
                <a:gd name="TX369" fmla="*/ 1960 w 2568"/>
                <a:gd name="TY369" fmla="*/ 110 h 2983"/>
                <a:gd name="TX370" fmla="*/ 1942 w 2568"/>
                <a:gd name="TY370" fmla="*/ 99 h 2983"/>
                <a:gd name="TX371" fmla="*/ 1932 w 2568"/>
                <a:gd name="TY371" fmla="*/ 95 h 2983"/>
                <a:gd name="TX372" fmla="*/ 1923 w 2568"/>
                <a:gd name="TY372" fmla="*/ 91 h 2983"/>
                <a:gd name="TX373" fmla="*/ 1923 w 2568"/>
                <a:gd name="TY373" fmla="*/ 91 h 2983"/>
                <a:gd name="TX374" fmla="*/ 1889 w 2568"/>
                <a:gd name="TY374" fmla="*/ 78 h 2983"/>
                <a:gd name="TX375" fmla="*/ 1855 w 2568"/>
                <a:gd name="TY375" fmla="*/ 67 h 2983"/>
                <a:gd name="TX376" fmla="*/ 1821 w 2568"/>
                <a:gd name="TY376" fmla="*/ 58 h 2983"/>
                <a:gd name="TX377" fmla="*/ 1785 w 2568"/>
                <a:gd name="TY377" fmla="*/ 48 h 2983"/>
                <a:gd name="TX378" fmla="*/ 1750 w 2568"/>
                <a:gd name="TY378" fmla="*/ 40 h 2983"/>
                <a:gd name="TX379" fmla="*/ 1712 w 2568"/>
                <a:gd name="TY379" fmla="*/ 33 h 2983"/>
                <a:gd name="TX380" fmla="*/ 1674 w 2568"/>
                <a:gd name="TY380" fmla="*/ 26 h 2983"/>
                <a:gd name="TX381" fmla="*/ 1636 w 2568"/>
                <a:gd name="TY381" fmla="*/ 20 h 2983"/>
                <a:gd name="TX382" fmla="*/ 1596 w 2568"/>
                <a:gd name="TY382" fmla="*/ 15 h 2983"/>
                <a:gd name="TX383" fmla="*/ 1556 w 2568"/>
                <a:gd name="TY383" fmla="*/ 12 h 2983"/>
                <a:gd name="TX384" fmla="*/ 1516 w 2568"/>
                <a:gd name="TY384" fmla="*/ 8 h 2983"/>
                <a:gd name="TX385" fmla="*/ 1474 w 2568"/>
                <a:gd name="TY385" fmla="*/ 5 h 2983"/>
                <a:gd name="TX386" fmla="*/ 1388 w 2568"/>
                <a:gd name="TY386" fmla="*/ 1 h 2983"/>
                <a:gd name="TX387" fmla="*/ 1301 w 2568"/>
                <a:gd name="TY387" fmla="*/ 0 h 298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1" y="TY281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  <a:cxn ang="0">
                  <a:pos x="TX351" y="TY351"/>
                </a:cxn>
                <a:cxn ang="0">
                  <a:pos x="TX352" y="TY352"/>
                </a:cxn>
                <a:cxn ang="0">
                  <a:pos x="TX353" y="TY353"/>
                </a:cxn>
                <a:cxn ang="0">
                  <a:pos x="TX354" y="TY354"/>
                </a:cxn>
                <a:cxn ang="0">
                  <a:pos x="TX355" y="TY355"/>
                </a:cxn>
                <a:cxn ang="0">
                  <a:pos x="TX356" y="TY356"/>
                </a:cxn>
                <a:cxn ang="0">
                  <a:pos x="TX357" y="TY357"/>
                </a:cxn>
                <a:cxn ang="0">
                  <a:pos x="TX358" y="TY358"/>
                </a:cxn>
                <a:cxn ang="0">
                  <a:pos x="TX359" y="TY359"/>
                </a:cxn>
                <a:cxn ang="0">
                  <a:pos x="TX360" y="TY360"/>
                </a:cxn>
                <a:cxn ang="0">
                  <a:pos x="TX361" y="TY361"/>
                </a:cxn>
                <a:cxn ang="0">
                  <a:pos x="TX362" y="TY362"/>
                </a:cxn>
                <a:cxn ang="0">
                  <a:pos x="TX363" y="TY363"/>
                </a:cxn>
                <a:cxn ang="0">
                  <a:pos x="TX364" y="TY364"/>
                </a:cxn>
                <a:cxn ang="0">
                  <a:pos x="TX365" y="TY365"/>
                </a:cxn>
                <a:cxn ang="0">
                  <a:pos x="TX366" y="TY366"/>
                </a:cxn>
                <a:cxn ang="0">
                  <a:pos x="TX367" y="TY367"/>
                </a:cxn>
                <a:cxn ang="0">
                  <a:pos x="TX368" y="TY368"/>
                </a:cxn>
                <a:cxn ang="0">
                  <a:pos x="TX369" y="TY369"/>
                </a:cxn>
                <a:cxn ang="0">
                  <a:pos x="TX370" y="TY370"/>
                </a:cxn>
                <a:cxn ang="0">
                  <a:pos x="TX371" y="TY371"/>
                </a:cxn>
                <a:cxn ang="0">
                  <a:pos x="TX372" y="TY372"/>
                </a:cxn>
                <a:cxn ang="0">
                  <a:pos x="TX373" y="TY373"/>
                </a:cxn>
                <a:cxn ang="0">
                  <a:pos x="TX374" y="TY374"/>
                </a:cxn>
                <a:cxn ang="0">
                  <a:pos x="TX375" y="TY375"/>
                </a:cxn>
                <a:cxn ang="0">
                  <a:pos x="TX376" y="TY376"/>
                </a:cxn>
                <a:cxn ang="0">
                  <a:pos x="TX377" y="TY377"/>
                </a:cxn>
                <a:cxn ang="0">
                  <a:pos x="TX378" y="TY378"/>
                </a:cxn>
                <a:cxn ang="0">
                  <a:pos x="TX379" y="TY379"/>
                </a:cxn>
                <a:cxn ang="0">
                  <a:pos x="TX380" y="TY380"/>
                </a:cxn>
                <a:cxn ang="0">
                  <a:pos x="TX381" y="TY381"/>
                </a:cxn>
                <a:cxn ang="0">
                  <a:pos x="TX382" y="TY382"/>
                </a:cxn>
                <a:cxn ang="0">
                  <a:pos x="TX383" y="TY383"/>
                </a:cxn>
                <a:cxn ang="0">
                  <a:pos x="TX384" y="TY384"/>
                </a:cxn>
                <a:cxn ang="0">
                  <a:pos x="TX385" y="TY385"/>
                </a:cxn>
                <a:cxn ang="0">
                  <a:pos x="TX386" y="TY386"/>
                </a:cxn>
                <a:cxn ang="0">
                  <a:pos x="TX387" y="TY387"/>
                </a:cxn>
              </a:cxnLst>
              <a:rect l="l" t="t" r="r" b="b"/>
              <a:pathLst>
                <a:path w="2568" h="2983">
                  <a:moveTo>
                    <a:pt x="1301" y="0"/>
                  </a:moveTo>
                  <a:lnTo>
                    <a:pt x="1301" y="0"/>
                  </a:lnTo>
                  <a:lnTo>
                    <a:pt x="1281" y="1"/>
                  </a:lnTo>
                  <a:lnTo>
                    <a:pt x="1281" y="1"/>
                  </a:lnTo>
                  <a:lnTo>
                    <a:pt x="1146" y="7"/>
                  </a:lnTo>
                  <a:lnTo>
                    <a:pt x="1146" y="7"/>
                  </a:lnTo>
                  <a:lnTo>
                    <a:pt x="1096" y="17"/>
                  </a:lnTo>
                  <a:lnTo>
                    <a:pt x="1049" y="25"/>
                  </a:lnTo>
                  <a:lnTo>
                    <a:pt x="1001" y="35"/>
                  </a:lnTo>
                  <a:lnTo>
                    <a:pt x="958" y="47"/>
                  </a:lnTo>
                  <a:lnTo>
                    <a:pt x="958" y="47"/>
                  </a:lnTo>
                  <a:lnTo>
                    <a:pt x="931" y="54"/>
                  </a:lnTo>
                  <a:lnTo>
                    <a:pt x="918" y="58"/>
                  </a:lnTo>
                  <a:lnTo>
                    <a:pt x="905" y="63"/>
                  </a:lnTo>
                  <a:lnTo>
                    <a:pt x="905" y="63"/>
                  </a:lnTo>
                  <a:lnTo>
                    <a:pt x="868" y="79"/>
                  </a:lnTo>
                  <a:lnTo>
                    <a:pt x="831" y="96"/>
                  </a:lnTo>
                  <a:lnTo>
                    <a:pt x="797" y="112"/>
                  </a:lnTo>
                  <a:lnTo>
                    <a:pt x="763" y="130"/>
                  </a:lnTo>
                  <a:lnTo>
                    <a:pt x="730" y="148"/>
                  </a:lnTo>
                  <a:lnTo>
                    <a:pt x="696" y="167"/>
                  </a:lnTo>
                  <a:lnTo>
                    <a:pt x="665" y="187"/>
                  </a:lnTo>
                  <a:lnTo>
                    <a:pt x="633" y="207"/>
                  </a:lnTo>
                  <a:lnTo>
                    <a:pt x="633" y="207"/>
                  </a:lnTo>
                  <a:lnTo>
                    <a:pt x="614" y="221"/>
                  </a:lnTo>
                  <a:lnTo>
                    <a:pt x="595" y="236"/>
                  </a:lnTo>
                  <a:lnTo>
                    <a:pt x="576" y="253"/>
                  </a:lnTo>
                  <a:lnTo>
                    <a:pt x="558" y="268"/>
                  </a:lnTo>
                  <a:lnTo>
                    <a:pt x="558" y="268"/>
                  </a:lnTo>
                  <a:lnTo>
                    <a:pt x="529" y="292"/>
                  </a:lnTo>
                  <a:lnTo>
                    <a:pt x="500" y="320"/>
                  </a:lnTo>
                  <a:lnTo>
                    <a:pt x="487" y="335"/>
                  </a:lnTo>
                  <a:lnTo>
                    <a:pt x="474" y="350"/>
                  </a:lnTo>
                  <a:lnTo>
                    <a:pt x="461" y="365"/>
                  </a:lnTo>
                  <a:lnTo>
                    <a:pt x="450" y="381"/>
                  </a:lnTo>
                  <a:lnTo>
                    <a:pt x="450" y="381"/>
                  </a:lnTo>
                  <a:lnTo>
                    <a:pt x="433" y="407"/>
                  </a:lnTo>
                  <a:lnTo>
                    <a:pt x="416" y="434"/>
                  </a:lnTo>
                  <a:lnTo>
                    <a:pt x="400" y="462"/>
                  </a:lnTo>
                  <a:lnTo>
                    <a:pt x="384" y="491"/>
                  </a:lnTo>
                  <a:lnTo>
                    <a:pt x="384" y="491"/>
                  </a:lnTo>
                  <a:lnTo>
                    <a:pt x="377" y="505"/>
                  </a:lnTo>
                  <a:lnTo>
                    <a:pt x="372" y="518"/>
                  </a:lnTo>
                  <a:lnTo>
                    <a:pt x="362" y="546"/>
                  </a:lnTo>
                  <a:lnTo>
                    <a:pt x="362" y="546"/>
                  </a:lnTo>
                  <a:lnTo>
                    <a:pt x="354" y="568"/>
                  </a:lnTo>
                  <a:lnTo>
                    <a:pt x="344" y="588"/>
                  </a:lnTo>
                  <a:lnTo>
                    <a:pt x="344" y="588"/>
                  </a:lnTo>
                  <a:lnTo>
                    <a:pt x="339" y="601"/>
                  </a:lnTo>
                  <a:lnTo>
                    <a:pt x="336" y="614"/>
                  </a:lnTo>
                  <a:lnTo>
                    <a:pt x="332" y="627"/>
                  </a:lnTo>
                  <a:lnTo>
                    <a:pt x="328" y="640"/>
                  </a:lnTo>
                  <a:lnTo>
                    <a:pt x="328" y="640"/>
                  </a:lnTo>
                  <a:lnTo>
                    <a:pt x="315" y="676"/>
                  </a:lnTo>
                  <a:lnTo>
                    <a:pt x="303" y="714"/>
                  </a:lnTo>
                  <a:lnTo>
                    <a:pt x="292" y="753"/>
                  </a:lnTo>
                  <a:lnTo>
                    <a:pt x="281" y="793"/>
                  </a:lnTo>
                  <a:lnTo>
                    <a:pt x="281" y="793"/>
                  </a:lnTo>
                  <a:lnTo>
                    <a:pt x="277" y="810"/>
                  </a:lnTo>
                  <a:lnTo>
                    <a:pt x="272" y="826"/>
                  </a:lnTo>
                  <a:lnTo>
                    <a:pt x="259" y="861"/>
                  </a:lnTo>
                  <a:lnTo>
                    <a:pt x="247" y="894"/>
                  </a:lnTo>
                  <a:lnTo>
                    <a:pt x="236" y="928"/>
                  </a:lnTo>
                  <a:lnTo>
                    <a:pt x="236" y="928"/>
                  </a:lnTo>
                  <a:lnTo>
                    <a:pt x="232" y="946"/>
                  </a:lnTo>
                  <a:lnTo>
                    <a:pt x="228" y="966"/>
                  </a:lnTo>
                  <a:lnTo>
                    <a:pt x="225" y="988"/>
                  </a:lnTo>
                  <a:lnTo>
                    <a:pt x="222" y="1013"/>
                  </a:lnTo>
                  <a:lnTo>
                    <a:pt x="222" y="1037"/>
                  </a:lnTo>
                  <a:lnTo>
                    <a:pt x="222" y="1061"/>
                  </a:lnTo>
                  <a:lnTo>
                    <a:pt x="225" y="1082"/>
                  </a:lnTo>
                  <a:lnTo>
                    <a:pt x="227" y="1091"/>
                  </a:lnTo>
                  <a:lnTo>
                    <a:pt x="231" y="1100"/>
                  </a:lnTo>
                  <a:lnTo>
                    <a:pt x="231" y="1100"/>
                  </a:lnTo>
                  <a:lnTo>
                    <a:pt x="236" y="1116"/>
                  </a:lnTo>
                  <a:lnTo>
                    <a:pt x="245" y="1134"/>
                  </a:lnTo>
                  <a:lnTo>
                    <a:pt x="253" y="1152"/>
                  </a:lnTo>
                  <a:lnTo>
                    <a:pt x="260" y="1171"/>
                  </a:lnTo>
                  <a:lnTo>
                    <a:pt x="265" y="1191"/>
                  </a:lnTo>
                  <a:lnTo>
                    <a:pt x="267" y="1201"/>
                  </a:lnTo>
                  <a:lnTo>
                    <a:pt x="268" y="1211"/>
                  </a:lnTo>
                  <a:lnTo>
                    <a:pt x="268" y="1221"/>
                  </a:lnTo>
                  <a:lnTo>
                    <a:pt x="267" y="1232"/>
                  </a:lnTo>
                  <a:lnTo>
                    <a:pt x="265" y="1243"/>
                  </a:lnTo>
                  <a:lnTo>
                    <a:pt x="261" y="1253"/>
                  </a:lnTo>
                  <a:lnTo>
                    <a:pt x="261" y="1253"/>
                  </a:lnTo>
                  <a:lnTo>
                    <a:pt x="254" y="1270"/>
                  </a:lnTo>
                  <a:lnTo>
                    <a:pt x="245" y="1286"/>
                  </a:lnTo>
                  <a:lnTo>
                    <a:pt x="234" y="1302"/>
                  </a:lnTo>
                  <a:lnTo>
                    <a:pt x="222" y="1317"/>
                  </a:lnTo>
                  <a:lnTo>
                    <a:pt x="199" y="1348"/>
                  </a:lnTo>
                  <a:lnTo>
                    <a:pt x="187" y="1362"/>
                  </a:lnTo>
                  <a:lnTo>
                    <a:pt x="176" y="1377"/>
                  </a:lnTo>
                  <a:lnTo>
                    <a:pt x="176" y="1377"/>
                  </a:lnTo>
                  <a:lnTo>
                    <a:pt x="119" y="1471"/>
                  </a:lnTo>
                  <a:lnTo>
                    <a:pt x="90" y="1517"/>
                  </a:lnTo>
                  <a:lnTo>
                    <a:pt x="60" y="1563"/>
                  </a:lnTo>
                  <a:lnTo>
                    <a:pt x="60" y="1563"/>
                  </a:lnTo>
                  <a:lnTo>
                    <a:pt x="50" y="1577"/>
                  </a:lnTo>
                  <a:lnTo>
                    <a:pt x="37" y="1594"/>
                  </a:lnTo>
                  <a:lnTo>
                    <a:pt x="25" y="1610"/>
                  </a:lnTo>
                  <a:lnTo>
                    <a:pt x="13" y="1628"/>
                  </a:lnTo>
                  <a:lnTo>
                    <a:pt x="8" y="1638"/>
                  </a:lnTo>
                  <a:lnTo>
                    <a:pt x="5" y="1648"/>
                  </a:lnTo>
                  <a:lnTo>
                    <a:pt x="2" y="1659"/>
                  </a:lnTo>
                  <a:lnTo>
                    <a:pt x="0" y="1670"/>
                  </a:lnTo>
                  <a:lnTo>
                    <a:pt x="0" y="1681"/>
                  </a:lnTo>
                  <a:lnTo>
                    <a:pt x="1" y="1693"/>
                  </a:lnTo>
                  <a:lnTo>
                    <a:pt x="4" y="1706"/>
                  </a:lnTo>
                  <a:lnTo>
                    <a:pt x="8" y="1719"/>
                  </a:lnTo>
                  <a:lnTo>
                    <a:pt x="8" y="1719"/>
                  </a:lnTo>
                  <a:lnTo>
                    <a:pt x="11" y="1725"/>
                  </a:lnTo>
                  <a:lnTo>
                    <a:pt x="14" y="1731"/>
                  </a:lnTo>
                  <a:lnTo>
                    <a:pt x="24" y="1743"/>
                  </a:lnTo>
                  <a:lnTo>
                    <a:pt x="35" y="1755"/>
                  </a:lnTo>
                  <a:lnTo>
                    <a:pt x="50" y="1765"/>
                  </a:lnTo>
                  <a:lnTo>
                    <a:pt x="64" y="1776"/>
                  </a:lnTo>
                  <a:lnTo>
                    <a:pt x="79" y="1784"/>
                  </a:lnTo>
                  <a:lnTo>
                    <a:pt x="93" y="1791"/>
                  </a:lnTo>
                  <a:lnTo>
                    <a:pt x="106" y="1797"/>
                  </a:lnTo>
                  <a:lnTo>
                    <a:pt x="106" y="1797"/>
                  </a:lnTo>
                  <a:lnTo>
                    <a:pt x="117" y="1801"/>
                  </a:lnTo>
                  <a:lnTo>
                    <a:pt x="128" y="1803"/>
                  </a:lnTo>
                  <a:lnTo>
                    <a:pt x="150" y="1808"/>
                  </a:lnTo>
                  <a:lnTo>
                    <a:pt x="161" y="1811"/>
                  </a:lnTo>
                  <a:lnTo>
                    <a:pt x="169" y="1816"/>
                  </a:lnTo>
                  <a:lnTo>
                    <a:pt x="174" y="1820"/>
                  </a:lnTo>
                  <a:lnTo>
                    <a:pt x="176" y="1823"/>
                  </a:lnTo>
                  <a:lnTo>
                    <a:pt x="180" y="1827"/>
                  </a:lnTo>
                  <a:lnTo>
                    <a:pt x="182" y="1832"/>
                  </a:lnTo>
                  <a:lnTo>
                    <a:pt x="182" y="1832"/>
                  </a:lnTo>
                  <a:lnTo>
                    <a:pt x="183" y="1839"/>
                  </a:lnTo>
                  <a:lnTo>
                    <a:pt x="183" y="1848"/>
                  </a:lnTo>
                  <a:lnTo>
                    <a:pt x="183" y="1858"/>
                  </a:lnTo>
                  <a:lnTo>
                    <a:pt x="182" y="1867"/>
                  </a:lnTo>
                  <a:lnTo>
                    <a:pt x="179" y="1886"/>
                  </a:lnTo>
                  <a:lnTo>
                    <a:pt x="175" y="1899"/>
                  </a:lnTo>
                  <a:lnTo>
                    <a:pt x="175" y="1899"/>
                  </a:lnTo>
                  <a:lnTo>
                    <a:pt x="170" y="1911"/>
                  </a:lnTo>
                  <a:lnTo>
                    <a:pt x="166" y="1928"/>
                  </a:lnTo>
                  <a:lnTo>
                    <a:pt x="162" y="1946"/>
                  </a:lnTo>
                  <a:lnTo>
                    <a:pt x="162" y="1954"/>
                  </a:lnTo>
                  <a:lnTo>
                    <a:pt x="162" y="1959"/>
                  </a:lnTo>
                  <a:lnTo>
                    <a:pt x="162" y="1959"/>
                  </a:lnTo>
                  <a:lnTo>
                    <a:pt x="164" y="1973"/>
                  </a:lnTo>
                  <a:lnTo>
                    <a:pt x="168" y="1985"/>
                  </a:lnTo>
                  <a:lnTo>
                    <a:pt x="173" y="1996"/>
                  </a:lnTo>
                  <a:lnTo>
                    <a:pt x="179" y="2004"/>
                  </a:lnTo>
                  <a:lnTo>
                    <a:pt x="186" y="2011"/>
                  </a:lnTo>
                  <a:lnTo>
                    <a:pt x="193" y="2018"/>
                  </a:lnTo>
                  <a:lnTo>
                    <a:pt x="210" y="2033"/>
                  </a:lnTo>
                  <a:lnTo>
                    <a:pt x="210" y="2033"/>
                  </a:lnTo>
                  <a:lnTo>
                    <a:pt x="219" y="2041"/>
                  </a:lnTo>
                  <a:lnTo>
                    <a:pt x="222" y="2044"/>
                  </a:lnTo>
                  <a:lnTo>
                    <a:pt x="227" y="2048"/>
                  </a:lnTo>
                  <a:lnTo>
                    <a:pt x="227" y="2048"/>
                  </a:lnTo>
                  <a:lnTo>
                    <a:pt x="228" y="2053"/>
                  </a:lnTo>
                  <a:lnTo>
                    <a:pt x="228" y="2053"/>
                  </a:lnTo>
                  <a:lnTo>
                    <a:pt x="222" y="2057"/>
                  </a:lnTo>
                  <a:lnTo>
                    <a:pt x="215" y="2064"/>
                  </a:lnTo>
                  <a:lnTo>
                    <a:pt x="210" y="2074"/>
                  </a:lnTo>
                  <a:lnTo>
                    <a:pt x="206" y="2085"/>
                  </a:lnTo>
                  <a:lnTo>
                    <a:pt x="202" y="2096"/>
                  </a:lnTo>
                  <a:lnTo>
                    <a:pt x="200" y="2108"/>
                  </a:lnTo>
                  <a:lnTo>
                    <a:pt x="200" y="2120"/>
                  </a:lnTo>
                  <a:lnTo>
                    <a:pt x="202" y="2132"/>
                  </a:lnTo>
                  <a:lnTo>
                    <a:pt x="202" y="2132"/>
                  </a:lnTo>
                  <a:lnTo>
                    <a:pt x="207" y="2142"/>
                  </a:lnTo>
                  <a:lnTo>
                    <a:pt x="214" y="2151"/>
                  </a:lnTo>
                  <a:lnTo>
                    <a:pt x="220" y="2158"/>
                  </a:lnTo>
                  <a:lnTo>
                    <a:pt x="227" y="2166"/>
                  </a:lnTo>
                  <a:lnTo>
                    <a:pt x="227" y="2166"/>
                  </a:lnTo>
                  <a:lnTo>
                    <a:pt x="236" y="2182"/>
                  </a:lnTo>
                  <a:lnTo>
                    <a:pt x="247" y="2199"/>
                  </a:lnTo>
                  <a:lnTo>
                    <a:pt x="257" y="2219"/>
                  </a:lnTo>
                  <a:lnTo>
                    <a:pt x="259" y="2229"/>
                  </a:lnTo>
                  <a:lnTo>
                    <a:pt x="261" y="2238"/>
                  </a:lnTo>
                  <a:lnTo>
                    <a:pt x="261" y="2238"/>
                  </a:lnTo>
                  <a:lnTo>
                    <a:pt x="261" y="2243"/>
                  </a:lnTo>
                  <a:lnTo>
                    <a:pt x="260" y="2247"/>
                  </a:lnTo>
                  <a:lnTo>
                    <a:pt x="258" y="2250"/>
                  </a:lnTo>
                  <a:lnTo>
                    <a:pt x="257" y="2254"/>
                  </a:lnTo>
                  <a:lnTo>
                    <a:pt x="257" y="2254"/>
                  </a:lnTo>
                  <a:lnTo>
                    <a:pt x="248" y="2283"/>
                  </a:lnTo>
                  <a:lnTo>
                    <a:pt x="242" y="2313"/>
                  </a:lnTo>
                  <a:lnTo>
                    <a:pt x="242" y="2313"/>
                  </a:lnTo>
                  <a:lnTo>
                    <a:pt x="239" y="2339"/>
                  </a:lnTo>
                  <a:lnTo>
                    <a:pt x="238" y="2365"/>
                  </a:lnTo>
                  <a:lnTo>
                    <a:pt x="239" y="2390"/>
                  </a:lnTo>
                  <a:lnTo>
                    <a:pt x="241" y="2414"/>
                  </a:lnTo>
                  <a:lnTo>
                    <a:pt x="246" y="2438"/>
                  </a:lnTo>
                  <a:lnTo>
                    <a:pt x="252" y="2459"/>
                  </a:lnTo>
                  <a:lnTo>
                    <a:pt x="260" y="2478"/>
                  </a:lnTo>
                  <a:lnTo>
                    <a:pt x="271" y="2496"/>
                  </a:lnTo>
                  <a:lnTo>
                    <a:pt x="271" y="2496"/>
                  </a:lnTo>
                  <a:lnTo>
                    <a:pt x="283" y="2513"/>
                  </a:lnTo>
                  <a:lnTo>
                    <a:pt x="297" y="2528"/>
                  </a:lnTo>
                  <a:lnTo>
                    <a:pt x="312" y="2541"/>
                  </a:lnTo>
                  <a:lnTo>
                    <a:pt x="329" y="2554"/>
                  </a:lnTo>
                  <a:lnTo>
                    <a:pt x="348" y="2565"/>
                  </a:lnTo>
                  <a:lnTo>
                    <a:pt x="368" y="2574"/>
                  </a:lnTo>
                  <a:lnTo>
                    <a:pt x="389" y="2582"/>
                  </a:lnTo>
                  <a:lnTo>
                    <a:pt x="410" y="2588"/>
                  </a:lnTo>
                  <a:lnTo>
                    <a:pt x="410" y="2588"/>
                  </a:lnTo>
                  <a:lnTo>
                    <a:pt x="426" y="2591"/>
                  </a:lnTo>
                  <a:lnTo>
                    <a:pt x="442" y="2593"/>
                  </a:lnTo>
                  <a:lnTo>
                    <a:pt x="459" y="2594"/>
                  </a:lnTo>
                  <a:lnTo>
                    <a:pt x="478" y="2594"/>
                  </a:lnTo>
                  <a:lnTo>
                    <a:pt x="478" y="2594"/>
                  </a:lnTo>
                  <a:lnTo>
                    <a:pt x="500" y="2594"/>
                  </a:lnTo>
                  <a:lnTo>
                    <a:pt x="524" y="2593"/>
                  </a:lnTo>
                  <a:lnTo>
                    <a:pt x="572" y="2589"/>
                  </a:lnTo>
                  <a:lnTo>
                    <a:pt x="572" y="2589"/>
                  </a:lnTo>
                  <a:lnTo>
                    <a:pt x="621" y="2586"/>
                  </a:lnTo>
                  <a:lnTo>
                    <a:pt x="644" y="2585"/>
                  </a:lnTo>
                  <a:lnTo>
                    <a:pt x="667" y="2585"/>
                  </a:lnTo>
                  <a:lnTo>
                    <a:pt x="667" y="2585"/>
                  </a:lnTo>
                  <a:lnTo>
                    <a:pt x="689" y="2585"/>
                  </a:lnTo>
                  <a:lnTo>
                    <a:pt x="711" y="2587"/>
                  </a:lnTo>
                  <a:lnTo>
                    <a:pt x="731" y="2591"/>
                  </a:lnTo>
                  <a:lnTo>
                    <a:pt x="747" y="2595"/>
                  </a:lnTo>
                  <a:lnTo>
                    <a:pt x="756" y="2599"/>
                  </a:lnTo>
                  <a:lnTo>
                    <a:pt x="763" y="2602"/>
                  </a:lnTo>
                  <a:lnTo>
                    <a:pt x="770" y="2607"/>
                  </a:lnTo>
                  <a:lnTo>
                    <a:pt x="776" y="2612"/>
                  </a:lnTo>
                  <a:lnTo>
                    <a:pt x="782" y="2617"/>
                  </a:lnTo>
                  <a:lnTo>
                    <a:pt x="786" y="2624"/>
                  </a:lnTo>
                  <a:lnTo>
                    <a:pt x="790" y="2631"/>
                  </a:lnTo>
                  <a:lnTo>
                    <a:pt x="792" y="2638"/>
                  </a:lnTo>
                  <a:lnTo>
                    <a:pt x="792" y="2638"/>
                  </a:lnTo>
                  <a:lnTo>
                    <a:pt x="795" y="2656"/>
                  </a:lnTo>
                  <a:lnTo>
                    <a:pt x="798" y="2692"/>
                  </a:lnTo>
                  <a:lnTo>
                    <a:pt x="803" y="2741"/>
                  </a:lnTo>
                  <a:lnTo>
                    <a:pt x="809" y="2798"/>
                  </a:lnTo>
                  <a:lnTo>
                    <a:pt x="813" y="2827"/>
                  </a:lnTo>
                  <a:lnTo>
                    <a:pt x="818" y="2855"/>
                  </a:lnTo>
                  <a:lnTo>
                    <a:pt x="823" y="2884"/>
                  </a:lnTo>
                  <a:lnTo>
                    <a:pt x="829" y="2910"/>
                  </a:lnTo>
                  <a:lnTo>
                    <a:pt x="836" y="2932"/>
                  </a:lnTo>
                  <a:lnTo>
                    <a:pt x="844" y="2954"/>
                  </a:lnTo>
                  <a:lnTo>
                    <a:pt x="848" y="2962"/>
                  </a:lnTo>
                  <a:lnTo>
                    <a:pt x="853" y="2969"/>
                  </a:lnTo>
                  <a:lnTo>
                    <a:pt x="857" y="2976"/>
                  </a:lnTo>
                  <a:lnTo>
                    <a:pt x="863" y="2981"/>
                  </a:lnTo>
                  <a:lnTo>
                    <a:pt x="863" y="2981"/>
                  </a:lnTo>
                  <a:lnTo>
                    <a:pt x="884" y="2982"/>
                  </a:lnTo>
                  <a:lnTo>
                    <a:pt x="942" y="2982"/>
                  </a:lnTo>
                  <a:lnTo>
                    <a:pt x="1142" y="2982"/>
                  </a:lnTo>
                  <a:lnTo>
                    <a:pt x="1142" y="2982"/>
                  </a:lnTo>
                  <a:lnTo>
                    <a:pt x="1722" y="2982"/>
                  </a:lnTo>
                  <a:lnTo>
                    <a:pt x="1722" y="2982"/>
                  </a:lnTo>
                  <a:lnTo>
                    <a:pt x="2248" y="2981"/>
                  </a:lnTo>
                  <a:lnTo>
                    <a:pt x="2248" y="2981"/>
                  </a:lnTo>
                  <a:lnTo>
                    <a:pt x="2265" y="2981"/>
                  </a:lnTo>
                  <a:lnTo>
                    <a:pt x="2265" y="2981"/>
                  </a:lnTo>
                  <a:lnTo>
                    <a:pt x="2267" y="2978"/>
                  </a:lnTo>
                  <a:lnTo>
                    <a:pt x="2267" y="2975"/>
                  </a:lnTo>
                  <a:lnTo>
                    <a:pt x="2267" y="2975"/>
                  </a:lnTo>
                  <a:lnTo>
                    <a:pt x="2264" y="2968"/>
                  </a:lnTo>
                  <a:lnTo>
                    <a:pt x="2258" y="2952"/>
                  </a:lnTo>
                  <a:lnTo>
                    <a:pt x="2245" y="2902"/>
                  </a:lnTo>
                  <a:lnTo>
                    <a:pt x="2228" y="2832"/>
                  </a:lnTo>
                  <a:lnTo>
                    <a:pt x="2209" y="2753"/>
                  </a:lnTo>
                  <a:lnTo>
                    <a:pt x="2174" y="2602"/>
                  </a:lnTo>
                  <a:lnTo>
                    <a:pt x="2164" y="2553"/>
                  </a:lnTo>
                  <a:lnTo>
                    <a:pt x="2159" y="2530"/>
                  </a:lnTo>
                  <a:lnTo>
                    <a:pt x="2159" y="2530"/>
                  </a:lnTo>
                  <a:lnTo>
                    <a:pt x="2157" y="2510"/>
                  </a:lnTo>
                  <a:lnTo>
                    <a:pt x="2154" y="2490"/>
                  </a:lnTo>
                  <a:lnTo>
                    <a:pt x="2153" y="2469"/>
                  </a:lnTo>
                  <a:lnTo>
                    <a:pt x="2153" y="2448"/>
                  </a:lnTo>
                  <a:lnTo>
                    <a:pt x="2154" y="2426"/>
                  </a:lnTo>
                  <a:lnTo>
                    <a:pt x="2156" y="2406"/>
                  </a:lnTo>
                  <a:lnTo>
                    <a:pt x="2160" y="2367"/>
                  </a:lnTo>
                  <a:lnTo>
                    <a:pt x="2160" y="2367"/>
                  </a:lnTo>
                  <a:lnTo>
                    <a:pt x="2160" y="2339"/>
                  </a:lnTo>
                  <a:lnTo>
                    <a:pt x="2160" y="2339"/>
                  </a:lnTo>
                  <a:lnTo>
                    <a:pt x="2169" y="2286"/>
                  </a:lnTo>
                  <a:lnTo>
                    <a:pt x="2173" y="2260"/>
                  </a:lnTo>
                  <a:lnTo>
                    <a:pt x="2179" y="2235"/>
                  </a:lnTo>
                  <a:lnTo>
                    <a:pt x="2179" y="2235"/>
                  </a:lnTo>
                  <a:lnTo>
                    <a:pt x="2180" y="2217"/>
                  </a:lnTo>
                  <a:lnTo>
                    <a:pt x="2180" y="2217"/>
                  </a:lnTo>
                  <a:lnTo>
                    <a:pt x="2190" y="2176"/>
                  </a:lnTo>
                  <a:lnTo>
                    <a:pt x="2200" y="2132"/>
                  </a:lnTo>
                  <a:lnTo>
                    <a:pt x="2200" y="2132"/>
                  </a:lnTo>
                  <a:lnTo>
                    <a:pt x="2209" y="2105"/>
                  </a:lnTo>
                  <a:lnTo>
                    <a:pt x="2217" y="2076"/>
                  </a:lnTo>
                  <a:lnTo>
                    <a:pt x="2226" y="2049"/>
                  </a:lnTo>
                  <a:lnTo>
                    <a:pt x="2237" y="2021"/>
                  </a:lnTo>
                  <a:lnTo>
                    <a:pt x="2258" y="1968"/>
                  </a:lnTo>
                  <a:lnTo>
                    <a:pt x="2281" y="1917"/>
                  </a:lnTo>
                  <a:lnTo>
                    <a:pt x="2281" y="1917"/>
                  </a:lnTo>
                  <a:lnTo>
                    <a:pt x="2295" y="1888"/>
                  </a:lnTo>
                  <a:lnTo>
                    <a:pt x="2310" y="1860"/>
                  </a:lnTo>
                  <a:lnTo>
                    <a:pt x="2341" y="1804"/>
                  </a:lnTo>
                  <a:lnTo>
                    <a:pt x="2373" y="1750"/>
                  </a:lnTo>
                  <a:lnTo>
                    <a:pt x="2406" y="1698"/>
                  </a:lnTo>
                  <a:lnTo>
                    <a:pt x="2406" y="1698"/>
                  </a:lnTo>
                  <a:lnTo>
                    <a:pt x="2419" y="1675"/>
                  </a:lnTo>
                  <a:lnTo>
                    <a:pt x="2432" y="1653"/>
                  </a:lnTo>
                  <a:lnTo>
                    <a:pt x="2456" y="1606"/>
                  </a:lnTo>
                  <a:lnTo>
                    <a:pt x="2480" y="1557"/>
                  </a:lnTo>
                  <a:lnTo>
                    <a:pt x="2501" y="1508"/>
                  </a:lnTo>
                  <a:lnTo>
                    <a:pt x="2501" y="1508"/>
                  </a:lnTo>
                  <a:lnTo>
                    <a:pt x="2508" y="1486"/>
                  </a:lnTo>
                  <a:lnTo>
                    <a:pt x="2516" y="1465"/>
                  </a:lnTo>
                  <a:lnTo>
                    <a:pt x="2529" y="1420"/>
                  </a:lnTo>
                  <a:lnTo>
                    <a:pt x="2542" y="1373"/>
                  </a:lnTo>
                  <a:lnTo>
                    <a:pt x="2553" y="1327"/>
                  </a:lnTo>
                  <a:lnTo>
                    <a:pt x="2553" y="1327"/>
                  </a:lnTo>
                  <a:lnTo>
                    <a:pt x="2555" y="1301"/>
                  </a:lnTo>
                  <a:lnTo>
                    <a:pt x="2555" y="1301"/>
                  </a:lnTo>
                  <a:lnTo>
                    <a:pt x="2558" y="1278"/>
                  </a:lnTo>
                  <a:lnTo>
                    <a:pt x="2561" y="1255"/>
                  </a:lnTo>
                  <a:lnTo>
                    <a:pt x="2563" y="1231"/>
                  </a:lnTo>
                  <a:lnTo>
                    <a:pt x="2567" y="1210"/>
                  </a:lnTo>
                  <a:lnTo>
                    <a:pt x="2567" y="1210"/>
                  </a:lnTo>
                  <a:lnTo>
                    <a:pt x="2567" y="1168"/>
                  </a:lnTo>
                  <a:lnTo>
                    <a:pt x="2567" y="1168"/>
                  </a:lnTo>
                  <a:lnTo>
                    <a:pt x="2566" y="1116"/>
                  </a:lnTo>
                  <a:lnTo>
                    <a:pt x="2565" y="1091"/>
                  </a:lnTo>
                  <a:lnTo>
                    <a:pt x="2562" y="1068"/>
                  </a:lnTo>
                  <a:lnTo>
                    <a:pt x="2562" y="1068"/>
                  </a:lnTo>
                  <a:lnTo>
                    <a:pt x="2561" y="1031"/>
                  </a:lnTo>
                  <a:lnTo>
                    <a:pt x="2561" y="1031"/>
                  </a:lnTo>
                  <a:lnTo>
                    <a:pt x="2558" y="1003"/>
                  </a:lnTo>
                  <a:lnTo>
                    <a:pt x="2556" y="988"/>
                  </a:lnTo>
                  <a:lnTo>
                    <a:pt x="2554" y="973"/>
                  </a:lnTo>
                  <a:lnTo>
                    <a:pt x="2554" y="973"/>
                  </a:lnTo>
                  <a:lnTo>
                    <a:pt x="2540" y="905"/>
                  </a:lnTo>
                  <a:lnTo>
                    <a:pt x="2526" y="837"/>
                  </a:lnTo>
                  <a:lnTo>
                    <a:pt x="2517" y="805"/>
                  </a:lnTo>
                  <a:lnTo>
                    <a:pt x="2509" y="773"/>
                  </a:lnTo>
                  <a:lnTo>
                    <a:pt x="2500" y="743"/>
                  </a:lnTo>
                  <a:lnTo>
                    <a:pt x="2489" y="712"/>
                  </a:lnTo>
                  <a:lnTo>
                    <a:pt x="2489" y="712"/>
                  </a:lnTo>
                  <a:lnTo>
                    <a:pt x="2482" y="693"/>
                  </a:lnTo>
                  <a:lnTo>
                    <a:pt x="2475" y="673"/>
                  </a:lnTo>
                  <a:lnTo>
                    <a:pt x="2468" y="654"/>
                  </a:lnTo>
                  <a:lnTo>
                    <a:pt x="2459" y="636"/>
                  </a:lnTo>
                  <a:lnTo>
                    <a:pt x="2459" y="636"/>
                  </a:lnTo>
                  <a:lnTo>
                    <a:pt x="2435" y="588"/>
                  </a:lnTo>
                  <a:lnTo>
                    <a:pt x="2409" y="540"/>
                  </a:lnTo>
                  <a:lnTo>
                    <a:pt x="2381" y="494"/>
                  </a:lnTo>
                  <a:lnTo>
                    <a:pt x="2354" y="450"/>
                  </a:lnTo>
                  <a:lnTo>
                    <a:pt x="2354" y="450"/>
                  </a:lnTo>
                  <a:lnTo>
                    <a:pt x="2287" y="364"/>
                  </a:lnTo>
                  <a:lnTo>
                    <a:pt x="2287" y="364"/>
                  </a:lnTo>
                  <a:lnTo>
                    <a:pt x="2280" y="357"/>
                  </a:lnTo>
                  <a:lnTo>
                    <a:pt x="2273" y="351"/>
                  </a:lnTo>
                  <a:lnTo>
                    <a:pt x="2265" y="344"/>
                  </a:lnTo>
                  <a:lnTo>
                    <a:pt x="2260" y="338"/>
                  </a:lnTo>
                  <a:lnTo>
                    <a:pt x="2260" y="338"/>
                  </a:lnTo>
                  <a:lnTo>
                    <a:pt x="2248" y="323"/>
                  </a:lnTo>
                  <a:lnTo>
                    <a:pt x="2236" y="309"/>
                  </a:lnTo>
                  <a:lnTo>
                    <a:pt x="2223" y="296"/>
                  </a:lnTo>
                  <a:lnTo>
                    <a:pt x="2209" y="283"/>
                  </a:lnTo>
                  <a:lnTo>
                    <a:pt x="2180" y="258"/>
                  </a:lnTo>
                  <a:lnTo>
                    <a:pt x="2151" y="234"/>
                  </a:lnTo>
                  <a:lnTo>
                    <a:pt x="2151" y="234"/>
                  </a:lnTo>
                  <a:lnTo>
                    <a:pt x="2131" y="216"/>
                  </a:lnTo>
                  <a:lnTo>
                    <a:pt x="2111" y="200"/>
                  </a:lnTo>
                  <a:lnTo>
                    <a:pt x="2111" y="200"/>
                  </a:lnTo>
                  <a:lnTo>
                    <a:pt x="2094" y="187"/>
                  </a:lnTo>
                  <a:lnTo>
                    <a:pt x="2075" y="175"/>
                  </a:lnTo>
                  <a:lnTo>
                    <a:pt x="2038" y="151"/>
                  </a:lnTo>
                  <a:lnTo>
                    <a:pt x="2001" y="130"/>
                  </a:lnTo>
                  <a:lnTo>
                    <a:pt x="1960" y="110"/>
                  </a:lnTo>
                  <a:lnTo>
                    <a:pt x="1960" y="110"/>
                  </a:lnTo>
                  <a:lnTo>
                    <a:pt x="1942" y="99"/>
                  </a:lnTo>
                  <a:lnTo>
                    <a:pt x="1932" y="95"/>
                  </a:lnTo>
                  <a:lnTo>
                    <a:pt x="1923" y="91"/>
                  </a:lnTo>
                  <a:lnTo>
                    <a:pt x="1923" y="91"/>
                  </a:lnTo>
                  <a:lnTo>
                    <a:pt x="1889" y="78"/>
                  </a:lnTo>
                  <a:lnTo>
                    <a:pt x="1855" y="67"/>
                  </a:lnTo>
                  <a:lnTo>
                    <a:pt x="1821" y="58"/>
                  </a:lnTo>
                  <a:lnTo>
                    <a:pt x="1785" y="48"/>
                  </a:lnTo>
                  <a:lnTo>
                    <a:pt x="1750" y="40"/>
                  </a:lnTo>
                  <a:lnTo>
                    <a:pt x="1712" y="33"/>
                  </a:lnTo>
                  <a:lnTo>
                    <a:pt x="1674" y="26"/>
                  </a:lnTo>
                  <a:lnTo>
                    <a:pt x="1636" y="20"/>
                  </a:lnTo>
                  <a:lnTo>
                    <a:pt x="1596" y="15"/>
                  </a:lnTo>
                  <a:lnTo>
                    <a:pt x="1556" y="12"/>
                  </a:lnTo>
                  <a:lnTo>
                    <a:pt x="1516" y="8"/>
                  </a:lnTo>
                  <a:lnTo>
                    <a:pt x="1474" y="5"/>
                  </a:lnTo>
                  <a:lnTo>
                    <a:pt x="1388" y="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7F7F7F">
                <a:alpha val="33755"/>
              </a:srgbClr>
            </a:solidFill>
            <a:ln w="0">
              <a:noFill/>
              <a:prstDash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5846445" y="3769995"/>
              <a:ext cx="407035" cy="4070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>
              <a:off x="7117715" y="3315335"/>
              <a:ext cx="629285" cy="6292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>
              <a:off x="8251825" y="4393565"/>
              <a:ext cx="471170" cy="4711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>
              <a:off x="7560945" y="4945380"/>
              <a:ext cx="353695" cy="3536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6325235" y="4828540"/>
              <a:ext cx="353695" cy="35369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6463665" y="2686050"/>
              <a:ext cx="353695" cy="35369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0" name="그림 39" descr="C:/Users/chltn/AppData/Roaming/PolarisOffice/ETemp/22964_10060208/fImage30309428283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32805" y="3867150"/>
              <a:ext cx="227965" cy="198120"/>
            </a:xfrm>
            <a:prstGeom prst="rect">
              <a:avLst/>
            </a:prstGeom>
            <a:noFill/>
          </p:spPr>
        </p:pic>
        <p:pic>
          <p:nvPicPr>
            <p:cNvPr id="42" name="그림 41" descr="C:/Users/chltn/AppData/Roaming/PolarisOffice/ETemp/22964_10060208/fImage548209434196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7272020" y="3406775"/>
              <a:ext cx="325120" cy="444500"/>
            </a:xfrm>
            <a:prstGeom prst="rect">
              <a:avLst/>
            </a:prstGeom>
            <a:noFill/>
          </p:spPr>
        </p:pic>
        <p:pic>
          <p:nvPicPr>
            <p:cNvPr id="11" name="그림 10" descr="C:/Users/chltn/AppData/Roaming/PolarisOffice/ETemp/22964_10060208/fImage374989449200.png"/>
            <p:cNvPicPr>
              <a:picLocks noChangeAspect="1"/>
            </p:cNvPicPr>
            <p:nvPr/>
          </p:nvPicPr>
          <p:blipFill rotWithShape="1">
            <a:blip r:embed="rId6" cstate="hq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550" t="13250" r="14045" b="32918"/>
            <a:stretch>
              <a:fillRect/>
            </a:stretch>
          </p:blipFill>
          <p:spPr>
            <a:xfrm>
              <a:off x="7366635" y="2060575"/>
              <a:ext cx="1778000" cy="1581150"/>
            </a:xfrm>
            <a:prstGeom prst="rect">
              <a:avLst/>
            </a:prstGeom>
            <a:noFill/>
          </p:spPr>
        </p:pic>
        <p:pic>
          <p:nvPicPr>
            <p:cNvPr id="43" name="그림 42" descr="C:/Users/chltn/AppData/Roaming/PolarisOffice/ETemp/22964_10060208/fImage54820945805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6598285" y="3556635"/>
              <a:ext cx="271780" cy="40640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9466909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8321675" y="4492625"/>
              <a:ext cx="362585" cy="25273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27569473934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19365" y="4063365"/>
              <a:ext cx="334010" cy="24130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113299484481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01155" y="4145280"/>
              <a:ext cx="377190" cy="29845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42519493604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63715" y="5082540"/>
              <a:ext cx="246380" cy="21272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78849509144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5245" y="4874895"/>
              <a:ext cx="188595" cy="2336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119199512885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33920" y="5497195"/>
              <a:ext cx="314325" cy="304165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41209521217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21450" y="2753360"/>
              <a:ext cx="241935" cy="20891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5081953950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629525" y="5034915"/>
              <a:ext cx="206375" cy="17589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110639545637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29880" y="4671695"/>
              <a:ext cx="191770" cy="19748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79369553761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184390" y="4511040"/>
              <a:ext cx="303530" cy="30670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613609569846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7978140" y="3681095"/>
              <a:ext cx="257810" cy="213360"/>
            </a:xfrm>
            <a:prstGeom prst="rect">
              <a:avLst/>
            </a:prstGeom>
            <a:noFill/>
          </p:spPr>
        </p:pic>
        <p:pic>
          <p:nvPicPr>
            <p:cNvPr id="59" name="그림 58" descr="C:/Users/chltn/AppData/Roaming/PolarisOffice/ETemp/22964_10060208/fImage10285957493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28105" y="4505325"/>
              <a:ext cx="233680" cy="193040"/>
            </a:xfrm>
            <a:prstGeom prst="rect">
              <a:avLst/>
            </a:prstGeom>
            <a:noFill/>
          </p:spPr>
        </p:pic>
        <p:sp>
          <p:nvSpPr>
            <p:cNvPr id="61" name="도형 60"/>
            <p:cNvSpPr>
              <a:spLocks/>
            </p:cNvSpPr>
            <p:nvPr/>
          </p:nvSpPr>
          <p:spPr>
            <a:xfrm>
              <a:off x="7287260" y="2320925"/>
              <a:ext cx="220345" cy="22034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2" name="도형 61"/>
            <p:cNvSpPr>
              <a:spLocks/>
            </p:cNvSpPr>
            <p:nvPr/>
          </p:nvSpPr>
          <p:spPr>
            <a:xfrm>
              <a:off x="6570980" y="2386330"/>
              <a:ext cx="100965" cy="10096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8704580" y="5470525"/>
              <a:ext cx="259715" cy="259715"/>
            </a:xfrm>
            <a:prstGeom prst="ellipse">
              <a:avLst/>
            </a:prstGeom>
            <a:solidFill>
              <a:srgbClr val="2E8ED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5832475" y="5532755"/>
              <a:ext cx="173990" cy="173990"/>
            </a:xfrm>
            <a:prstGeom prst="ellipse">
              <a:avLst/>
            </a:prstGeom>
            <a:solidFill>
              <a:srgbClr val="2755A1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7" name="도형 66"/>
            <p:cNvSpPr>
              <a:spLocks/>
            </p:cNvSpPr>
            <p:nvPr/>
          </p:nvSpPr>
          <p:spPr>
            <a:xfrm>
              <a:off x="5918200" y="5593080"/>
              <a:ext cx="250825" cy="250825"/>
            </a:xfrm>
            <a:prstGeom prst="ellipse">
              <a:avLst/>
            </a:prstGeom>
            <a:solidFill>
              <a:srgbClr val="00B0F0">
                <a:alpha val="98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8406130" y="5611495"/>
              <a:ext cx="100965" cy="100965"/>
            </a:xfrm>
            <a:prstGeom prst="ellipse">
              <a:avLst/>
            </a:prstGeom>
            <a:solidFill>
              <a:schemeClr val="bg1">
                <a:lumMod val="65000"/>
                <a:alpha val="9812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 rot="20340000">
              <a:off x="7016115" y="2199005"/>
              <a:ext cx="344805" cy="344805"/>
            </a:xfrm>
            <a:prstGeom prst="ellipse">
              <a:avLst/>
            </a:prstGeom>
            <a:solidFill>
              <a:schemeClr val="bg1">
                <a:alpha val="1491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</p:grpSp>
      <p:sp>
        <p:nvSpPr>
          <p:cNvPr id="71" name="도형 70"/>
          <p:cNvSpPr>
            <a:spLocks/>
          </p:cNvSpPr>
          <p:nvPr/>
        </p:nvSpPr>
        <p:spPr>
          <a:xfrm>
            <a:off x="0" y="6017895"/>
            <a:ext cx="9144635" cy="8407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pic>
        <p:nvPicPr>
          <p:cNvPr id="75" name="그림 74" descr="C:/Users/chltn/AppData/Roaming/PolarisOffice/ETemp/22964_10060208/fImage180742967785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" r="65555" b="76852"/>
          <a:stretch>
            <a:fillRect/>
          </a:stretch>
        </p:blipFill>
        <p:spPr>
          <a:xfrm>
            <a:off x="2540" y="0"/>
            <a:ext cx="3325495" cy="1682115"/>
          </a:xfrm>
          <a:prstGeom prst="rect">
            <a:avLst/>
          </a:prstGeom>
          <a:noFill/>
        </p:spPr>
      </p:pic>
      <p:pic>
        <p:nvPicPr>
          <p:cNvPr id="41" name="그림 40" descr="C:/Users/chltn/AppData/Roaming/PolarisOffice/ETemp/22964_10060208/fImage70199689570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chltn/AppData/Roaming/PolarisOffice/ETemp/22964_10060208/fImage3631169693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 rot="21300000">
            <a:off x="124460" y="3686810"/>
            <a:ext cx="2946400" cy="2893060"/>
            <a:chOff x="124460" y="3686810"/>
            <a:chExt cx="2946400" cy="2893060"/>
          </a:xfrm>
        </p:grpSpPr>
        <p:pic>
          <p:nvPicPr>
            <p:cNvPr id="40" name="그림 39" descr="C:/Users/chltn/AppData/Roaming/PolarisOffice/ETemp/22964_10060208/fImage801599702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pic>
          <p:nvPicPr>
            <p:cNvPr id="6" name="그림 5" descr="C:/Users/chltn/AppData/Roaming/PolarisOffice/ETemp/22964_10060208/fImage801599712846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 rot="106500000">
              <a:off x="123190" y="3687445"/>
              <a:ext cx="2948305" cy="2891790"/>
            </a:xfrm>
            <a:prstGeom prst="rect">
              <a:avLst/>
            </a:prstGeom>
            <a:noFill/>
          </p:spPr>
        </p:pic>
        <p:sp>
          <p:nvSpPr>
            <p:cNvPr id="8" name="도형 7"/>
            <p:cNvSpPr>
              <a:spLocks/>
            </p:cNvSpPr>
            <p:nvPr/>
          </p:nvSpPr>
          <p:spPr>
            <a:xfrm rot="106500000">
              <a:off x="379095" y="5122545"/>
              <a:ext cx="346075" cy="3460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 rot="106500000">
              <a:off x="1227455" y="4265930"/>
              <a:ext cx="534670" cy="53467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 rot="106500000">
              <a:off x="2467610" y="4723765"/>
              <a:ext cx="400685" cy="4013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6500000">
              <a:off x="2117725" y="5426075"/>
              <a:ext cx="299720" cy="3028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106500000">
              <a:off x="1122045" y="5778500"/>
              <a:ext cx="301625" cy="3016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13" name="도형 12"/>
            <p:cNvSpPr>
              <a:spLocks/>
            </p:cNvSpPr>
            <p:nvPr/>
          </p:nvSpPr>
          <p:spPr>
            <a:xfrm rot="106500000">
              <a:off x="457835" y="4076065"/>
              <a:ext cx="300990" cy="3016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14" name="그림 13" descr="C:/Users/chltn/AppData/Roaming/PolarisOffice/ETemp/22964_10060208/fImage30309783893.png"/>
            <p:cNvPicPr>
              <a:picLocks noChangeAspect="1"/>
            </p:cNvPicPr>
            <p:nvPr/>
          </p:nvPicPr>
          <p:blipFill rotWithShape="1">
            <a:blip r:embed="rId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450850" y="5207000"/>
              <a:ext cx="193675" cy="169545"/>
            </a:xfrm>
            <a:prstGeom prst="rect">
              <a:avLst/>
            </a:prstGeom>
            <a:noFill/>
          </p:spPr>
        </p:pic>
        <p:pic>
          <p:nvPicPr>
            <p:cNvPr id="15" name="그림 14" descr="C:/Users/chltn/AppData/Roaming/PolarisOffice/ETemp/22964_10060208/fImage548209794985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 rot="106500000">
              <a:off x="1358265" y="4343400"/>
              <a:ext cx="276225" cy="379095"/>
            </a:xfrm>
            <a:prstGeom prst="rect">
              <a:avLst/>
            </a:prstGeom>
            <a:noFill/>
          </p:spPr>
        </p:pic>
        <p:pic>
          <p:nvPicPr>
            <p:cNvPr id="17" name="그림 16" descr="C:/Users/chltn/AppData/Roaming/PolarisOffice/ETemp/22964_10060208/fImage548209801552.png"/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127260000">
              <a:off x="749935" y="4613910"/>
              <a:ext cx="231140" cy="346710"/>
            </a:xfrm>
            <a:prstGeom prst="rect">
              <a:avLst/>
            </a:prstGeom>
            <a:noFill/>
          </p:spPr>
        </p:pic>
        <p:pic>
          <p:nvPicPr>
            <p:cNvPr id="18" name="그림 17" descr="C:/Users/chltn/AppData/Roaming/PolarisOffice/ETemp/22964_10060208/fImage548209812771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 rot="106500000">
              <a:off x="2520315" y="4803140"/>
              <a:ext cx="309245" cy="217805"/>
            </a:xfrm>
            <a:prstGeom prst="rect">
              <a:avLst/>
            </a:prstGeom>
            <a:noFill/>
          </p:spPr>
        </p:pic>
        <p:pic>
          <p:nvPicPr>
            <p:cNvPr id="19" name="그림 18" descr="C:/Users/chltn/AppData/Roaming/PolarisOffice/ETemp/22964_10060208/fImage27569822020.png"/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969135" y="4769485"/>
              <a:ext cx="282575" cy="207010"/>
            </a:xfrm>
            <a:prstGeom prst="rect">
              <a:avLst/>
            </a:prstGeom>
            <a:noFill/>
          </p:spPr>
        </p:pic>
        <p:pic>
          <p:nvPicPr>
            <p:cNvPr id="20" name="그림 19" descr="C:/Users/chltn/AppData/Roaming/PolarisOffice/ETemp/22964_10060208/fImage113299833253.png"/>
            <p:cNvPicPr>
              <a:picLocks noChangeAspect="1"/>
            </p:cNvPicPr>
            <p:nvPr/>
          </p:nvPicPr>
          <p:blipFill rotWithShape="1">
            <a:blip r:embed="rId7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054735" y="5100955"/>
              <a:ext cx="321945" cy="255905"/>
            </a:xfrm>
            <a:prstGeom prst="rect">
              <a:avLst/>
            </a:prstGeom>
            <a:noFill/>
          </p:spPr>
        </p:pic>
        <p:pic>
          <p:nvPicPr>
            <p:cNvPr id="21" name="그림 20" descr="C:/Users/chltn/AppData/Roaming/PolarisOffice/ETemp/22964_10060208/fImage42519845907.png"/>
            <p:cNvPicPr>
              <a:picLocks noChangeAspect="1"/>
            </p:cNvPicPr>
            <p:nvPr/>
          </p:nvPicPr>
          <p:blipFill rotWithShape="1">
            <a:blip r:embed="rId8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410970" y="6223000"/>
              <a:ext cx="209550" cy="179705"/>
            </a:xfrm>
            <a:prstGeom prst="rect">
              <a:avLst/>
            </a:prstGeom>
            <a:noFill/>
          </p:spPr>
        </p:pic>
        <p:pic>
          <p:nvPicPr>
            <p:cNvPr id="22" name="그림 21" descr="C:/Users/chltn/AppData/Roaming/PolarisOffice/ETemp/22964_10060208/fImage78849854130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184275" y="5821045"/>
              <a:ext cx="160020" cy="197485"/>
            </a:xfrm>
            <a:prstGeom prst="rect">
              <a:avLst/>
            </a:prstGeom>
            <a:noFill/>
          </p:spPr>
        </p:pic>
        <p:pic>
          <p:nvPicPr>
            <p:cNvPr id="23" name="그림 22" descr="C:/Users/chltn/AppData/Roaming/PolarisOffice/ETemp/22964_10060208/fImage119199869404.png"/>
            <p:cNvPicPr>
              <a:picLocks noChangeAspect="1"/>
            </p:cNvPicPr>
            <p:nvPr/>
          </p:nvPicPr>
          <p:blipFill rotWithShape="1">
            <a:blip r:embed="rId10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850390" y="5843905"/>
              <a:ext cx="267970" cy="258445"/>
            </a:xfrm>
            <a:prstGeom prst="rect">
              <a:avLst/>
            </a:prstGeom>
            <a:noFill/>
          </p:spPr>
        </p:pic>
        <p:pic>
          <p:nvPicPr>
            <p:cNvPr id="24" name="그림 23" descr="C:/Users/chltn/AppData/Roaming/PolarisOffice/ETemp/22964_10060208/fImage41209876970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506095" y="4133215"/>
              <a:ext cx="204470" cy="177800"/>
            </a:xfrm>
            <a:prstGeom prst="rect">
              <a:avLst/>
            </a:prstGeom>
            <a:noFill/>
          </p:spPr>
        </p:pic>
        <p:pic>
          <p:nvPicPr>
            <p:cNvPr id="25" name="그림 24" descr="C:/Users/chltn/AppData/Roaming/PolarisOffice/ETemp/22964_10060208/fImage50819884687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174875" y="5502275"/>
              <a:ext cx="175260" cy="151130"/>
            </a:xfrm>
            <a:prstGeom prst="rect">
              <a:avLst/>
            </a:prstGeom>
            <a:noFill/>
          </p:spPr>
        </p:pic>
        <p:pic>
          <p:nvPicPr>
            <p:cNvPr id="26" name="그림 25" descr="C:/Users/chltn/AppData/Roaming/PolarisOffice/ETemp/22964_10060208/fImage110639891557.png"/>
            <p:cNvPicPr>
              <a:picLocks noChangeAspect="1"/>
            </p:cNvPicPr>
            <p:nvPr/>
          </p:nvPicPr>
          <p:blipFill rotWithShape="1">
            <a:blip r:embed="rId13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2496820" y="5639435"/>
              <a:ext cx="162560" cy="169545"/>
            </a:xfrm>
            <a:prstGeom prst="rect">
              <a:avLst/>
            </a:prstGeom>
            <a:noFill/>
          </p:spPr>
        </p:pic>
        <p:pic>
          <p:nvPicPr>
            <p:cNvPr id="27" name="그림 26" descr="C:/Users/chltn/AppData/Roaming/PolarisOffice/ETemp/22964_10060208/fImage79369905795.png"/>
            <p:cNvPicPr>
              <a:picLocks noChangeAspect="1"/>
            </p:cNvPicPr>
            <p:nvPr/>
          </p:nvPicPr>
          <p:blipFill rotWithShape="1">
            <a:blip r:embed="rId14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605280" y="5220970"/>
              <a:ext cx="258445" cy="260350"/>
            </a:xfrm>
            <a:prstGeom prst="rect">
              <a:avLst/>
            </a:prstGeom>
            <a:noFill/>
          </p:spPr>
        </p:pic>
        <p:pic>
          <p:nvPicPr>
            <p:cNvPr id="28" name="그림 27" descr="C:/Users/chltn/AppData/Roaming/PolarisOffice/ETemp/22964_10060208/fImage613609912951.png"/>
            <p:cNvPicPr>
              <a:picLocks noChangeAspect="1"/>
            </p:cNvPicPr>
            <p:nvPr/>
          </p:nvPicPr>
          <p:blipFill rotWithShape="1">
            <a:blip r:embed="rId15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 rot="106500000">
              <a:off x="1962150" y="4321810"/>
              <a:ext cx="219710" cy="181610"/>
            </a:xfrm>
            <a:prstGeom prst="rect">
              <a:avLst/>
            </a:prstGeom>
            <a:noFill/>
          </p:spPr>
        </p:pic>
        <p:pic>
          <p:nvPicPr>
            <p:cNvPr id="29" name="그림 28" descr="C:/Users/chltn/AppData/Roaming/PolarisOffice/ETemp/22964_10060208/fImage102859921169.png"/>
            <p:cNvPicPr>
              <a:picLocks noChangeAspect="1"/>
            </p:cNvPicPr>
            <p:nvPr/>
          </p:nvPicPr>
          <p:blipFill rotWithShape="1">
            <a:blip r:embed="rId16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805180" y="5600065"/>
              <a:ext cx="197485" cy="165735"/>
            </a:xfrm>
            <a:prstGeom prst="rect">
              <a:avLst/>
            </a:prstGeom>
            <a:noFill/>
          </p:spPr>
        </p:pic>
        <p:pic>
          <p:nvPicPr>
            <p:cNvPr id="38" name="그림 37" descr="C:/Users/chltn/AppData/Roaming/PolarisOffice/ETemp/22964_10060208/fImage78849938096.png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srgbClr val="A9A79C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6500000">
              <a:off x="1280795" y="3952875"/>
              <a:ext cx="160655" cy="200025"/>
            </a:xfrm>
            <a:prstGeom prst="rect">
              <a:avLst/>
            </a:prstGeom>
            <a:noFill/>
          </p:spPr>
        </p:pic>
      </p:grpSp>
      <p:pic>
        <p:nvPicPr>
          <p:cNvPr id="37" name="그림 36" descr="C:/Users/chltn/AppData/Roaming/PolarisOffice/ETemp/22964_10060208/fImage1807429957033.png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" r="65555" b="76852"/>
          <a:stretch>
            <a:fillRect/>
          </a:stretch>
        </p:blipFill>
        <p:spPr>
          <a:xfrm flipH="1">
            <a:off x="6492875" y="0"/>
            <a:ext cx="2651760" cy="1341120"/>
          </a:xfrm>
          <a:prstGeom prst="rect">
            <a:avLst/>
          </a:prstGeom>
          <a:noFill/>
        </p:spPr>
      </p:pic>
      <p:sp>
        <p:nvSpPr>
          <p:cNvPr id="30" name="도형 29"/>
          <p:cNvSpPr>
            <a:spLocks/>
          </p:cNvSpPr>
          <p:nvPr/>
        </p:nvSpPr>
        <p:spPr>
          <a:xfrm>
            <a:off x="1459230" y="796925"/>
            <a:ext cx="7400925" cy="5790565"/>
          </a:xfrm>
          <a:prstGeom prst="roundRect">
            <a:avLst>
              <a:gd name="adj" fmla="val 1768"/>
            </a:avLst>
          </a:prstGeom>
          <a:solidFill>
            <a:schemeClr val="bg1">
              <a:alpha val="83995"/>
            </a:schemeClr>
          </a:solidFill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chltn/AppData/Roaming/PolarisOffice/ETemp/22964_10060208/fImage363116997897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724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0" y="1143000"/>
            <a:ext cx="9144635" cy="45726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chltn/AppData/Roaming/PolarisOffice/ETemp/22964_10060208/fImage1177349994222.png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38" t="27083" r="7475" b="5900"/>
          <a:stretch>
            <a:fillRect/>
          </a:stretch>
        </p:blipFill>
        <p:spPr>
          <a:xfrm>
            <a:off x="4648200" y="1645285"/>
            <a:ext cx="4142740" cy="406781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266690" y="2315845"/>
            <a:ext cx="2926715" cy="3399790"/>
          </a:xfrm>
          <a:custGeom>
            <a:avLst/>
            <a:gdLst>
              <a:gd name="TX0" fmla="*/ 1301 w 2568"/>
              <a:gd name="TY0" fmla="*/ 0 h 2983"/>
              <a:gd name="TX1" fmla="*/ 1301 w 2568"/>
              <a:gd name="TY1" fmla="*/ 0 h 2983"/>
              <a:gd name="TX2" fmla="*/ 1281 w 2568"/>
              <a:gd name="TY2" fmla="*/ 1 h 2983"/>
              <a:gd name="TX3" fmla="*/ 1281 w 2568"/>
              <a:gd name="TY3" fmla="*/ 1 h 2983"/>
              <a:gd name="TX4" fmla="*/ 1146 w 2568"/>
              <a:gd name="TY4" fmla="*/ 7 h 2983"/>
              <a:gd name="TX5" fmla="*/ 1146 w 2568"/>
              <a:gd name="TY5" fmla="*/ 7 h 2983"/>
              <a:gd name="TX6" fmla="*/ 1096 w 2568"/>
              <a:gd name="TY6" fmla="*/ 17 h 2983"/>
              <a:gd name="TX7" fmla="*/ 1049 w 2568"/>
              <a:gd name="TY7" fmla="*/ 25 h 2983"/>
              <a:gd name="TX8" fmla="*/ 1001 w 2568"/>
              <a:gd name="TY8" fmla="*/ 35 h 2983"/>
              <a:gd name="TX9" fmla="*/ 958 w 2568"/>
              <a:gd name="TY9" fmla="*/ 47 h 2983"/>
              <a:gd name="TX10" fmla="*/ 958 w 2568"/>
              <a:gd name="TY10" fmla="*/ 47 h 2983"/>
              <a:gd name="TX11" fmla="*/ 931 w 2568"/>
              <a:gd name="TY11" fmla="*/ 54 h 2983"/>
              <a:gd name="TX12" fmla="*/ 918 w 2568"/>
              <a:gd name="TY12" fmla="*/ 58 h 2983"/>
              <a:gd name="TX13" fmla="*/ 905 w 2568"/>
              <a:gd name="TY13" fmla="*/ 63 h 2983"/>
              <a:gd name="TX14" fmla="*/ 905 w 2568"/>
              <a:gd name="TY14" fmla="*/ 63 h 2983"/>
              <a:gd name="TX15" fmla="*/ 868 w 2568"/>
              <a:gd name="TY15" fmla="*/ 79 h 2983"/>
              <a:gd name="TX16" fmla="*/ 831 w 2568"/>
              <a:gd name="TY16" fmla="*/ 96 h 2983"/>
              <a:gd name="TX17" fmla="*/ 797 w 2568"/>
              <a:gd name="TY17" fmla="*/ 112 h 2983"/>
              <a:gd name="TX18" fmla="*/ 763 w 2568"/>
              <a:gd name="TY18" fmla="*/ 130 h 2983"/>
              <a:gd name="TX19" fmla="*/ 730 w 2568"/>
              <a:gd name="TY19" fmla="*/ 148 h 2983"/>
              <a:gd name="TX20" fmla="*/ 696 w 2568"/>
              <a:gd name="TY20" fmla="*/ 167 h 2983"/>
              <a:gd name="TX21" fmla="*/ 665 w 2568"/>
              <a:gd name="TY21" fmla="*/ 187 h 2983"/>
              <a:gd name="TX22" fmla="*/ 633 w 2568"/>
              <a:gd name="TY22" fmla="*/ 207 h 2983"/>
              <a:gd name="TX23" fmla="*/ 633 w 2568"/>
              <a:gd name="TY23" fmla="*/ 207 h 2983"/>
              <a:gd name="TX24" fmla="*/ 614 w 2568"/>
              <a:gd name="TY24" fmla="*/ 221 h 2983"/>
              <a:gd name="TX25" fmla="*/ 595 w 2568"/>
              <a:gd name="TY25" fmla="*/ 236 h 2983"/>
              <a:gd name="TX26" fmla="*/ 576 w 2568"/>
              <a:gd name="TY26" fmla="*/ 253 h 2983"/>
              <a:gd name="TX27" fmla="*/ 558 w 2568"/>
              <a:gd name="TY27" fmla="*/ 268 h 2983"/>
              <a:gd name="TX28" fmla="*/ 558 w 2568"/>
              <a:gd name="TY28" fmla="*/ 268 h 2983"/>
              <a:gd name="TX29" fmla="*/ 529 w 2568"/>
              <a:gd name="TY29" fmla="*/ 292 h 2983"/>
              <a:gd name="TX30" fmla="*/ 500 w 2568"/>
              <a:gd name="TY30" fmla="*/ 320 h 2983"/>
              <a:gd name="TX31" fmla="*/ 487 w 2568"/>
              <a:gd name="TY31" fmla="*/ 335 h 2983"/>
              <a:gd name="TX32" fmla="*/ 474 w 2568"/>
              <a:gd name="TY32" fmla="*/ 350 h 2983"/>
              <a:gd name="TX33" fmla="*/ 461 w 2568"/>
              <a:gd name="TY33" fmla="*/ 365 h 2983"/>
              <a:gd name="TX34" fmla="*/ 450 w 2568"/>
              <a:gd name="TY34" fmla="*/ 381 h 2983"/>
              <a:gd name="TX35" fmla="*/ 450 w 2568"/>
              <a:gd name="TY35" fmla="*/ 381 h 2983"/>
              <a:gd name="TX36" fmla="*/ 433 w 2568"/>
              <a:gd name="TY36" fmla="*/ 407 h 2983"/>
              <a:gd name="TX37" fmla="*/ 416 w 2568"/>
              <a:gd name="TY37" fmla="*/ 434 h 2983"/>
              <a:gd name="TX38" fmla="*/ 400 w 2568"/>
              <a:gd name="TY38" fmla="*/ 462 h 2983"/>
              <a:gd name="TX39" fmla="*/ 384 w 2568"/>
              <a:gd name="TY39" fmla="*/ 491 h 2983"/>
              <a:gd name="TX40" fmla="*/ 384 w 2568"/>
              <a:gd name="TY40" fmla="*/ 491 h 2983"/>
              <a:gd name="TX41" fmla="*/ 377 w 2568"/>
              <a:gd name="TY41" fmla="*/ 505 h 2983"/>
              <a:gd name="TX42" fmla="*/ 372 w 2568"/>
              <a:gd name="TY42" fmla="*/ 518 h 2983"/>
              <a:gd name="TX43" fmla="*/ 362 w 2568"/>
              <a:gd name="TY43" fmla="*/ 546 h 2983"/>
              <a:gd name="TX44" fmla="*/ 362 w 2568"/>
              <a:gd name="TY44" fmla="*/ 546 h 2983"/>
              <a:gd name="TX45" fmla="*/ 354 w 2568"/>
              <a:gd name="TY45" fmla="*/ 568 h 2983"/>
              <a:gd name="TX46" fmla="*/ 344 w 2568"/>
              <a:gd name="TY46" fmla="*/ 588 h 2983"/>
              <a:gd name="TX47" fmla="*/ 344 w 2568"/>
              <a:gd name="TY47" fmla="*/ 588 h 2983"/>
              <a:gd name="TX48" fmla="*/ 339 w 2568"/>
              <a:gd name="TY48" fmla="*/ 601 h 2983"/>
              <a:gd name="TX49" fmla="*/ 336 w 2568"/>
              <a:gd name="TY49" fmla="*/ 614 h 2983"/>
              <a:gd name="TX50" fmla="*/ 332 w 2568"/>
              <a:gd name="TY50" fmla="*/ 627 h 2983"/>
              <a:gd name="TX51" fmla="*/ 328 w 2568"/>
              <a:gd name="TY51" fmla="*/ 640 h 2983"/>
              <a:gd name="TX52" fmla="*/ 328 w 2568"/>
              <a:gd name="TY52" fmla="*/ 640 h 2983"/>
              <a:gd name="TX53" fmla="*/ 315 w 2568"/>
              <a:gd name="TY53" fmla="*/ 676 h 2983"/>
              <a:gd name="TX54" fmla="*/ 303 w 2568"/>
              <a:gd name="TY54" fmla="*/ 714 h 2983"/>
              <a:gd name="TX55" fmla="*/ 292 w 2568"/>
              <a:gd name="TY55" fmla="*/ 753 h 2983"/>
              <a:gd name="TX56" fmla="*/ 281 w 2568"/>
              <a:gd name="TY56" fmla="*/ 793 h 2983"/>
              <a:gd name="TX57" fmla="*/ 281 w 2568"/>
              <a:gd name="TY57" fmla="*/ 793 h 2983"/>
              <a:gd name="TX58" fmla="*/ 277 w 2568"/>
              <a:gd name="TY58" fmla="*/ 810 h 2983"/>
              <a:gd name="TX59" fmla="*/ 272 w 2568"/>
              <a:gd name="TY59" fmla="*/ 826 h 2983"/>
              <a:gd name="TX60" fmla="*/ 259 w 2568"/>
              <a:gd name="TY60" fmla="*/ 861 h 2983"/>
              <a:gd name="TX61" fmla="*/ 247 w 2568"/>
              <a:gd name="TY61" fmla="*/ 894 h 2983"/>
              <a:gd name="TX62" fmla="*/ 236 w 2568"/>
              <a:gd name="TY62" fmla="*/ 928 h 2983"/>
              <a:gd name="TX63" fmla="*/ 236 w 2568"/>
              <a:gd name="TY63" fmla="*/ 928 h 2983"/>
              <a:gd name="TX64" fmla="*/ 232 w 2568"/>
              <a:gd name="TY64" fmla="*/ 946 h 2983"/>
              <a:gd name="TX65" fmla="*/ 228 w 2568"/>
              <a:gd name="TY65" fmla="*/ 966 h 2983"/>
              <a:gd name="TX66" fmla="*/ 225 w 2568"/>
              <a:gd name="TY66" fmla="*/ 988 h 2983"/>
              <a:gd name="TX67" fmla="*/ 222 w 2568"/>
              <a:gd name="TY67" fmla="*/ 1013 h 2983"/>
              <a:gd name="TX68" fmla="*/ 222 w 2568"/>
              <a:gd name="TY68" fmla="*/ 1037 h 2983"/>
              <a:gd name="TX69" fmla="*/ 222 w 2568"/>
              <a:gd name="TY69" fmla="*/ 1061 h 2983"/>
              <a:gd name="TX70" fmla="*/ 225 w 2568"/>
              <a:gd name="TY70" fmla="*/ 1082 h 2983"/>
              <a:gd name="TX71" fmla="*/ 227 w 2568"/>
              <a:gd name="TY71" fmla="*/ 1091 h 2983"/>
              <a:gd name="TX72" fmla="*/ 231 w 2568"/>
              <a:gd name="TY72" fmla="*/ 1100 h 2983"/>
              <a:gd name="TX73" fmla="*/ 231 w 2568"/>
              <a:gd name="TY73" fmla="*/ 1100 h 2983"/>
              <a:gd name="TX74" fmla="*/ 236 w 2568"/>
              <a:gd name="TY74" fmla="*/ 1116 h 2983"/>
              <a:gd name="TX75" fmla="*/ 245 w 2568"/>
              <a:gd name="TY75" fmla="*/ 1134 h 2983"/>
              <a:gd name="TX76" fmla="*/ 253 w 2568"/>
              <a:gd name="TY76" fmla="*/ 1152 h 2983"/>
              <a:gd name="TX77" fmla="*/ 260 w 2568"/>
              <a:gd name="TY77" fmla="*/ 1171 h 2983"/>
              <a:gd name="TX78" fmla="*/ 265 w 2568"/>
              <a:gd name="TY78" fmla="*/ 1191 h 2983"/>
              <a:gd name="TX79" fmla="*/ 267 w 2568"/>
              <a:gd name="TY79" fmla="*/ 1201 h 2983"/>
              <a:gd name="TX80" fmla="*/ 268 w 2568"/>
              <a:gd name="TY80" fmla="*/ 1211 h 2983"/>
              <a:gd name="TX81" fmla="*/ 268 w 2568"/>
              <a:gd name="TY81" fmla="*/ 1221 h 2983"/>
              <a:gd name="TX82" fmla="*/ 267 w 2568"/>
              <a:gd name="TY82" fmla="*/ 1232 h 2983"/>
              <a:gd name="TX83" fmla="*/ 265 w 2568"/>
              <a:gd name="TY83" fmla="*/ 1243 h 2983"/>
              <a:gd name="TX84" fmla="*/ 261 w 2568"/>
              <a:gd name="TY84" fmla="*/ 1253 h 2983"/>
              <a:gd name="TX85" fmla="*/ 261 w 2568"/>
              <a:gd name="TY85" fmla="*/ 1253 h 2983"/>
              <a:gd name="TX86" fmla="*/ 254 w 2568"/>
              <a:gd name="TY86" fmla="*/ 1270 h 2983"/>
              <a:gd name="TX87" fmla="*/ 245 w 2568"/>
              <a:gd name="TY87" fmla="*/ 1286 h 2983"/>
              <a:gd name="TX88" fmla="*/ 234 w 2568"/>
              <a:gd name="TY88" fmla="*/ 1302 h 2983"/>
              <a:gd name="TX89" fmla="*/ 222 w 2568"/>
              <a:gd name="TY89" fmla="*/ 1317 h 2983"/>
              <a:gd name="TX90" fmla="*/ 199 w 2568"/>
              <a:gd name="TY90" fmla="*/ 1348 h 2983"/>
              <a:gd name="TX91" fmla="*/ 187 w 2568"/>
              <a:gd name="TY91" fmla="*/ 1362 h 2983"/>
              <a:gd name="TX92" fmla="*/ 176 w 2568"/>
              <a:gd name="TY92" fmla="*/ 1377 h 2983"/>
              <a:gd name="TX93" fmla="*/ 176 w 2568"/>
              <a:gd name="TY93" fmla="*/ 1377 h 2983"/>
              <a:gd name="TX94" fmla="*/ 119 w 2568"/>
              <a:gd name="TY94" fmla="*/ 1471 h 2983"/>
              <a:gd name="TX95" fmla="*/ 90 w 2568"/>
              <a:gd name="TY95" fmla="*/ 1517 h 2983"/>
              <a:gd name="TX96" fmla="*/ 60 w 2568"/>
              <a:gd name="TY96" fmla="*/ 1563 h 2983"/>
              <a:gd name="TX97" fmla="*/ 60 w 2568"/>
              <a:gd name="TY97" fmla="*/ 1563 h 2983"/>
              <a:gd name="TX98" fmla="*/ 50 w 2568"/>
              <a:gd name="TY98" fmla="*/ 1577 h 2983"/>
              <a:gd name="TX99" fmla="*/ 37 w 2568"/>
              <a:gd name="TY99" fmla="*/ 1594 h 2983"/>
              <a:gd name="TX100" fmla="*/ 25 w 2568"/>
              <a:gd name="TY100" fmla="*/ 1610 h 2983"/>
              <a:gd name="TX101" fmla="*/ 13 w 2568"/>
              <a:gd name="TY101" fmla="*/ 1628 h 2983"/>
              <a:gd name="TX102" fmla="*/ 8 w 2568"/>
              <a:gd name="TY102" fmla="*/ 1638 h 2983"/>
              <a:gd name="TX103" fmla="*/ 5 w 2568"/>
              <a:gd name="TY103" fmla="*/ 1648 h 2983"/>
              <a:gd name="TX104" fmla="*/ 2 w 2568"/>
              <a:gd name="TY104" fmla="*/ 1659 h 2983"/>
              <a:gd name="TX105" fmla="*/ 0 w 2568"/>
              <a:gd name="TY105" fmla="*/ 1670 h 2983"/>
              <a:gd name="TX106" fmla="*/ 0 w 2568"/>
              <a:gd name="TY106" fmla="*/ 1681 h 2983"/>
              <a:gd name="TX107" fmla="*/ 1 w 2568"/>
              <a:gd name="TY107" fmla="*/ 1693 h 2983"/>
              <a:gd name="TX108" fmla="*/ 4 w 2568"/>
              <a:gd name="TY108" fmla="*/ 1706 h 2983"/>
              <a:gd name="TX109" fmla="*/ 8 w 2568"/>
              <a:gd name="TY109" fmla="*/ 1719 h 2983"/>
              <a:gd name="TX110" fmla="*/ 8 w 2568"/>
              <a:gd name="TY110" fmla="*/ 1719 h 2983"/>
              <a:gd name="TX111" fmla="*/ 11 w 2568"/>
              <a:gd name="TY111" fmla="*/ 1725 h 2983"/>
              <a:gd name="TX112" fmla="*/ 14 w 2568"/>
              <a:gd name="TY112" fmla="*/ 1731 h 2983"/>
              <a:gd name="TX113" fmla="*/ 24 w 2568"/>
              <a:gd name="TY113" fmla="*/ 1743 h 2983"/>
              <a:gd name="TX114" fmla="*/ 35 w 2568"/>
              <a:gd name="TY114" fmla="*/ 1755 h 2983"/>
              <a:gd name="TX115" fmla="*/ 50 w 2568"/>
              <a:gd name="TY115" fmla="*/ 1765 h 2983"/>
              <a:gd name="TX116" fmla="*/ 64 w 2568"/>
              <a:gd name="TY116" fmla="*/ 1776 h 2983"/>
              <a:gd name="TX117" fmla="*/ 79 w 2568"/>
              <a:gd name="TY117" fmla="*/ 1784 h 2983"/>
              <a:gd name="TX118" fmla="*/ 93 w 2568"/>
              <a:gd name="TY118" fmla="*/ 1791 h 2983"/>
              <a:gd name="TX119" fmla="*/ 106 w 2568"/>
              <a:gd name="TY119" fmla="*/ 1797 h 2983"/>
              <a:gd name="TX120" fmla="*/ 106 w 2568"/>
              <a:gd name="TY120" fmla="*/ 1797 h 2983"/>
              <a:gd name="TX121" fmla="*/ 117 w 2568"/>
              <a:gd name="TY121" fmla="*/ 1801 h 2983"/>
              <a:gd name="TX122" fmla="*/ 128 w 2568"/>
              <a:gd name="TY122" fmla="*/ 1803 h 2983"/>
              <a:gd name="TX123" fmla="*/ 150 w 2568"/>
              <a:gd name="TY123" fmla="*/ 1808 h 2983"/>
              <a:gd name="TX124" fmla="*/ 161 w 2568"/>
              <a:gd name="TY124" fmla="*/ 1811 h 2983"/>
              <a:gd name="TX125" fmla="*/ 169 w 2568"/>
              <a:gd name="TY125" fmla="*/ 1816 h 2983"/>
              <a:gd name="TX126" fmla="*/ 174 w 2568"/>
              <a:gd name="TY126" fmla="*/ 1820 h 2983"/>
              <a:gd name="TX127" fmla="*/ 176 w 2568"/>
              <a:gd name="TY127" fmla="*/ 1823 h 2983"/>
              <a:gd name="TX128" fmla="*/ 180 w 2568"/>
              <a:gd name="TY128" fmla="*/ 1827 h 2983"/>
              <a:gd name="TX129" fmla="*/ 182 w 2568"/>
              <a:gd name="TY129" fmla="*/ 1832 h 2983"/>
              <a:gd name="TX130" fmla="*/ 182 w 2568"/>
              <a:gd name="TY130" fmla="*/ 1832 h 2983"/>
              <a:gd name="TX131" fmla="*/ 183 w 2568"/>
              <a:gd name="TY131" fmla="*/ 1839 h 2983"/>
              <a:gd name="TX132" fmla="*/ 183 w 2568"/>
              <a:gd name="TY132" fmla="*/ 1848 h 2983"/>
              <a:gd name="TX133" fmla="*/ 183 w 2568"/>
              <a:gd name="TY133" fmla="*/ 1858 h 2983"/>
              <a:gd name="TX134" fmla="*/ 182 w 2568"/>
              <a:gd name="TY134" fmla="*/ 1867 h 2983"/>
              <a:gd name="TX135" fmla="*/ 179 w 2568"/>
              <a:gd name="TY135" fmla="*/ 1886 h 2983"/>
              <a:gd name="TX136" fmla="*/ 175 w 2568"/>
              <a:gd name="TY136" fmla="*/ 1899 h 2983"/>
              <a:gd name="TX137" fmla="*/ 175 w 2568"/>
              <a:gd name="TY137" fmla="*/ 1899 h 2983"/>
              <a:gd name="TX138" fmla="*/ 170 w 2568"/>
              <a:gd name="TY138" fmla="*/ 1911 h 2983"/>
              <a:gd name="TX139" fmla="*/ 166 w 2568"/>
              <a:gd name="TY139" fmla="*/ 1928 h 2983"/>
              <a:gd name="TX140" fmla="*/ 162 w 2568"/>
              <a:gd name="TY140" fmla="*/ 1946 h 2983"/>
              <a:gd name="TX141" fmla="*/ 162 w 2568"/>
              <a:gd name="TY141" fmla="*/ 1954 h 2983"/>
              <a:gd name="TX142" fmla="*/ 162 w 2568"/>
              <a:gd name="TY142" fmla="*/ 1959 h 2983"/>
              <a:gd name="TX143" fmla="*/ 162 w 2568"/>
              <a:gd name="TY143" fmla="*/ 1959 h 2983"/>
              <a:gd name="TX144" fmla="*/ 164 w 2568"/>
              <a:gd name="TY144" fmla="*/ 1973 h 2983"/>
              <a:gd name="TX145" fmla="*/ 168 w 2568"/>
              <a:gd name="TY145" fmla="*/ 1985 h 2983"/>
              <a:gd name="TX146" fmla="*/ 173 w 2568"/>
              <a:gd name="TY146" fmla="*/ 1996 h 2983"/>
              <a:gd name="TX147" fmla="*/ 179 w 2568"/>
              <a:gd name="TY147" fmla="*/ 2004 h 2983"/>
              <a:gd name="TX148" fmla="*/ 186 w 2568"/>
              <a:gd name="TY148" fmla="*/ 2011 h 2983"/>
              <a:gd name="TX149" fmla="*/ 193 w 2568"/>
              <a:gd name="TY149" fmla="*/ 2018 h 2983"/>
              <a:gd name="TX150" fmla="*/ 210 w 2568"/>
              <a:gd name="TY150" fmla="*/ 2033 h 2983"/>
              <a:gd name="TX151" fmla="*/ 210 w 2568"/>
              <a:gd name="TY151" fmla="*/ 2033 h 2983"/>
              <a:gd name="TX152" fmla="*/ 219 w 2568"/>
              <a:gd name="TY152" fmla="*/ 2041 h 2983"/>
              <a:gd name="TX153" fmla="*/ 222 w 2568"/>
              <a:gd name="TY153" fmla="*/ 2044 h 2983"/>
              <a:gd name="TX154" fmla="*/ 227 w 2568"/>
              <a:gd name="TY154" fmla="*/ 2048 h 2983"/>
              <a:gd name="TX155" fmla="*/ 227 w 2568"/>
              <a:gd name="TY155" fmla="*/ 2048 h 2983"/>
              <a:gd name="TX156" fmla="*/ 228 w 2568"/>
              <a:gd name="TY156" fmla="*/ 2053 h 2983"/>
              <a:gd name="TX157" fmla="*/ 228 w 2568"/>
              <a:gd name="TY157" fmla="*/ 2053 h 2983"/>
              <a:gd name="TX158" fmla="*/ 222 w 2568"/>
              <a:gd name="TY158" fmla="*/ 2057 h 2983"/>
              <a:gd name="TX159" fmla="*/ 215 w 2568"/>
              <a:gd name="TY159" fmla="*/ 2064 h 2983"/>
              <a:gd name="TX160" fmla="*/ 210 w 2568"/>
              <a:gd name="TY160" fmla="*/ 2074 h 2983"/>
              <a:gd name="TX161" fmla="*/ 206 w 2568"/>
              <a:gd name="TY161" fmla="*/ 2085 h 2983"/>
              <a:gd name="TX162" fmla="*/ 202 w 2568"/>
              <a:gd name="TY162" fmla="*/ 2096 h 2983"/>
              <a:gd name="TX163" fmla="*/ 200 w 2568"/>
              <a:gd name="TY163" fmla="*/ 2108 h 2983"/>
              <a:gd name="TX164" fmla="*/ 200 w 2568"/>
              <a:gd name="TY164" fmla="*/ 2120 h 2983"/>
              <a:gd name="TX165" fmla="*/ 202 w 2568"/>
              <a:gd name="TY165" fmla="*/ 2132 h 2983"/>
              <a:gd name="TX166" fmla="*/ 202 w 2568"/>
              <a:gd name="TY166" fmla="*/ 2132 h 2983"/>
              <a:gd name="TX167" fmla="*/ 207 w 2568"/>
              <a:gd name="TY167" fmla="*/ 2142 h 2983"/>
              <a:gd name="TX168" fmla="*/ 214 w 2568"/>
              <a:gd name="TY168" fmla="*/ 2151 h 2983"/>
              <a:gd name="TX169" fmla="*/ 220 w 2568"/>
              <a:gd name="TY169" fmla="*/ 2158 h 2983"/>
              <a:gd name="TX170" fmla="*/ 227 w 2568"/>
              <a:gd name="TY170" fmla="*/ 2166 h 2983"/>
              <a:gd name="TX171" fmla="*/ 227 w 2568"/>
              <a:gd name="TY171" fmla="*/ 2166 h 2983"/>
              <a:gd name="TX172" fmla="*/ 236 w 2568"/>
              <a:gd name="TY172" fmla="*/ 2182 h 2983"/>
              <a:gd name="TX173" fmla="*/ 247 w 2568"/>
              <a:gd name="TY173" fmla="*/ 2199 h 2983"/>
              <a:gd name="TX174" fmla="*/ 257 w 2568"/>
              <a:gd name="TY174" fmla="*/ 2219 h 2983"/>
              <a:gd name="TX175" fmla="*/ 259 w 2568"/>
              <a:gd name="TY175" fmla="*/ 2229 h 2983"/>
              <a:gd name="TX176" fmla="*/ 261 w 2568"/>
              <a:gd name="TY176" fmla="*/ 2238 h 2983"/>
              <a:gd name="TX177" fmla="*/ 261 w 2568"/>
              <a:gd name="TY177" fmla="*/ 2238 h 2983"/>
              <a:gd name="TX178" fmla="*/ 261 w 2568"/>
              <a:gd name="TY178" fmla="*/ 2243 h 2983"/>
              <a:gd name="TX179" fmla="*/ 260 w 2568"/>
              <a:gd name="TY179" fmla="*/ 2247 h 2983"/>
              <a:gd name="TX180" fmla="*/ 258 w 2568"/>
              <a:gd name="TY180" fmla="*/ 2250 h 2983"/>
              <a:gd name="TX181" fmla="*/ 257 w 2568"/>
              <a:gd name="TY181" fmla="*/ 2254 h 2983"/>
              <a:gd name="TX182" fmla="*/ 257 w 2568"/>
              <a:gd name="TY182" fmla="*/ 2254 h 2983"/>
              <a:gd name="TX183" fmla="*/ 248 w 2568"/>
              <a:gd name="TY183" fmla="*/ 2283 h 2983"/>
              <a:gd name="TX184" fmla="*/ 242 w 2568"/>
              <a:gd name="TY184" fmla="*/ 2313 h 2983"/>
              <a:gd name="TX185" fmla="*/ 242 w 2568"/>
              <a:gd name="TY185" fmla="*/ 2313 h 2983"/>
              <a:gd name="TX186" fmla="*/ 239 w 2568"/>
              <a:gd name="TY186" fmla="*/ 2339 h 2983"/>
              <a:gd name="TX187" fmla="*/ 238 w 2568"/>
              <a:gd name="TY187" fmla="*/ 2365 h 2983"/>
              <a:gd name="TX188" fmla="*/ 239 w 2568"/>
              <a:gd name="TY188" fmla="*/ 2390 h 2983"/>
              <a:gd name="TX189" fmla="*/ 241 w 2568"/>
              <a:gd name="TY189" fmla="*/ 2414 h 2983"/>
              <a:gd name="TX190" fmla="*/ 246 w 2568"/>
              <a:gd name="TY190" fmla="*/ 2438 h 2983"/>
              <a:gd name="TX191" fmla="*/ 252 w 2568"/>
              <a:gd name="TY191" fmla="*/ 2459 h 2983"/>
              <a:gd name="TX192" fmla="*/ 260 w 2568"/>
              <a:gd name="TY192" fmla="*/ 2478 h 2983"/>
              <a:gd name="TX193" fmla="*/ 271 w 2568"/>
              <a:gd name="TY193" fmla="*/ 2496 h 2983"/>
              <a:gd name="TX194" fmla="*/ 271 w 2568"/>
              <a:gd name="TY194" fmla="*/ 2496 h 2983"/>
              <a:gd name="TX195" fmla="*/ 283 w 2568"/>
              <a:gd name="TY195" fmla="*/ 2513 h 2983"/>
              <a:gd name="TX196" fmla="*/ 297 w 2568"/>
              <a:gd name="TY196" fmla="*/ 2528 h 2983"/>
              <a:gd name="TX197" fmla="*/ 312 w 2568"/>
              <a:gd name="TY197" fmla="*/ 2541 h 2983"/>
              <a:gd name="TX198" fmla="*/ 329 w 2568"/>
              <a:gd name="TY198" fmla="*/ 2554 h 2983"/>
              <a:gd name="TX199" fmla="*/ 348 w 2568"/>
              <a:gd name="TY199" fmla="*/ 2565 h 2983"/>
              <a:gd name="TX200" fmla="*/ 368 w 2568"/>
              <a:gd name="TY200" fmla="*/ 2574 h 2983"/>
              <a:gd name="TX201" fmla="*/ 389 w 2568"/>
              <a:gd name="TY201" fmla="*/ 2582 h 2983"/>
              <a:gd name="TX202" fmla="*/ 410 w 2568"/>
              <a:gd name="TY202" fmla="*/ 2588 h 2983"/>
              <a:gd name="TX203" fmla="*/ 410 w 2568"/>
              <a:gd name="TY203" fmla="*/ 2588 h 2983"/>
              <a:gd name="TX204" fmla="*/ 426 w 2568"/>
              <a:gd name="TY204" fmla="*/ 2591 h 2983"/>
              <a:gd name="TX205" fmla="*/ 442 w 2568"/>
              <a:gd name="TY205" fmla="*/ 2593 h 2983"/>
              <a:gd name="TX206" fmla="*/ 459 w 2568"/>
              <a:gd name="TY206" fmla="*/ 2594 h 2983"/>
              <a:gd name="TX207" fmla="*/ 478 w 2568"/>
              <a:gd name="TY207" fmla="*/ 2594 h 2983"/>
              <a:gd name="TX208" fmla="*/ 478 w 2568"/>
              <a:gd name="TY208" fmla="*/ 2594 h 2983"/>
              <a:gd name="TX209" fmla="*/ 500 w 2568"/>
              <a:gd name="TY209" fmla="*/ 2594 h 2983"/>
              <a:gd name="TX210" fmla="*/ 524 w 2568"/>
              <a:gd name="TY210" fmla="*/ 2593 h 2983"/>
              <a:gd name="TX211" fmla="*/ 572 w 2568"/>
              <a:gd name="TY211" fmla="*/ 2589 h 2983"/>
              <a:gd name="TX212" fmla="*/ 572 w 2568"/>
              <a:gd name="TY212" fmla="*/ 2589 h 2983"/>
              <a:gd name="TX213" fmla="*/ 621 w 2568"/>
              <a:gd name="TY213" fmla="*/ 2586 h 2983"/>
              <a:gd name="TX214" fmla="*/ 644 w 2568"/>
              <a:gd name="TY214" fmla="*/ 2585 h 2983"/>
              <a:gd name="TX215" fmla="*/ 667 w 2568"/>
              <a:gd name="TY215" fmla="*/ 2585 h 2983"/>
              <a:gd name="TX216" fmla="*/ 667 w 2568"/>
              <a:gd name="TY216" fmla="*/ 2585 h 2983"/>
              <a:gd name="TX217" fmla="*/ 689 w 2568"/>
              <a:gd name="TY217" fmla="*/ 2585 h 2983"/>
              <a:gd name="TX218" fmla="*/ 711 w 2568"/>
              <a:gd name="TY218" fmla="*/ 2587 h 2983"/>
              <a:gd name="TX219" fmla="*/ 731 w 2568"/>
              <a:gd name="TY219" fmla="*/ 2591 h 2983"/>
              <a:gd name="TX220" fmla="*/ 747 w 2568"/>
              <a:gd name="TY220" fmla="*/ 2595 h 2983"/>
              <a:gd name="TX221" fmla="*/ 756 w 2568"/>
              <a:gd name="TY221" fmla="*/ 2599 h 2983"/>
              <a:gd name="TX222" fmla="*/ 763 w 2568"/>
              <a:gd name="TY222" fmla="*/ 2602 h 2983"/>
              <a:gd name="TX223" fmla="*/ 770 w 2568"/>
              <a:gd name="TY223" fmla="*/ 2607 h 2983"/>
              <a:gd name="TX224" fmla="*/ 776 w 2568"/>
              <a:gd name="TY224" fmla="*/ 2612 h 2983"/>
              <a:gd name="TX225" fmla="*/ 782 w 2568"/>
              <a:gd name="TY225" fmla="*/ 2617 h 2983"/>
              <a:gd name="TX226" fmla="*/ 786 w 2568"/>
              <a:gd name="TY226" fmla="*/ 2624 h 2983"/>
              <a:gd name="TX227" fmla="*/ 790 w 2568"/>
              <a:gd name="TY227" fmla="*/ 2631 h 2983"/>
              <a:gd name="TX228" fmla="*/ 792 w 2568"/>
              <a:gd name="TY228" fmla="*/ 2638 h 2983"/>
              <a:gd name="TX229" fmla="*/ 792 w 2568"/>
              <a:gd name="TY229" fmla="*/ 2638 h 2983"/>
              <a:gd name="TX230" fmla="*/ 795 w 2568"/>
              <a:gd name="TY230" fmla="*/ 2656 h 2983"/>
              <a:gd name="TX231" fmla="*/ 798 w 2568"/>
              <a:gd name="TY231" fmla="*/ 2692 h 2983"/>
              <a:gd name="TX232" fmla="*/ 803 w 2568"/>
              <a:gd name="TY232" fmla="*/ 2741 h 2983"/>
              <a:gd name="TX233" fmla="*/ 809 w 2568"/>
              <a:gd name="TY233" fmla="*/ 2798 h 2983"/>
              <a:gd name="TX234" fmla="*/ 813 w 2568"/>
              <a:gd name="TY234" fmla="*/ 2827 h 2983"/>
              <a:gd name="TX235" fmla="*/ 818 w 2568"/>
              <a:gd name="TY235" fmla="*/ 2855 h 2983"/>
              <a:gd name="TX236" fmla="*/ 823 w 2568"/>
              <a:gd name="TY236" fmla="*/ 2884 h 2983"/>
              <a:gd name="TX237" fmla="*/ 829 w 2568"/>
              <a:gd name="TY237" fmla="*/ 2910 h 2983"/>
              <a:gd name="TX238" fmla="*/ 836 w 2568"/>
              <a:gd name="TY238" fmla="*/ 2932 h 2983"/>
              <a:gd name="TX239" fmla="*/ 844 w 2568"/>
              <a:gd name="TY239" fmla="*/ 2954 h 2983"/>
              <a:gd name="TX240" fmla="*/ 848 w 2568"/>
              <a:gd name="TY240" fmla="*/ 2962 h 2983"/>
              <a:gd name="TX241" fmla="*/ 853 w 2568"/>
              <a:gd name="TY241" fmla="*/ 2969 h 2983"/>
              <a:gd name="TX242" fmla="*/ 857 w 2568"/>
              <a:gd name="TY242" fmla="*/ 2976 h 2983"/>
              <a:gd name="TX243" fmla="*/ 863 w 2568"/>
              <a:gd name="TY243" fmla="*/ 2981 h 2983"/>
              <a:gd name="TX244" fmla="*/ 863 w 2568"/>
              <a:gd name="TY244" fmla="*/ 2981 h 2983"/>
              <a:gd name="TX245" fmla="*/ 884 w 2568"/>
              <a:gd name="TY245" fmla="*/ 2982 h 2983"/>
              <a:gd name="TX246" fmla="*/ 942 w 2568"/>
              <a:gd name="TY246" fmla="*/ 2982 h 2983"/>
              <a:gd name="TX247" fmla="*/ 1142 w 2568"/>
              <a:gd name="TY247" fmla="*/ 2982 h 2983"/>
              <a:gd name="TX248" fmla="*/ 1142 w 2568"/>
              <a:gd name="TY248" fmla="*/ 2982 h 2983"/>
              <a:gd name="TX249" fmla="*/ 1722 w 2568"/>
              <a:gd name="TY249" fmla="*/ 2982 h 2983"/>
              <a:gd name="TX250" fmla="*/ 1722 w 2568"/>
              <a:gd name="TY250" fmla="*/ 2982 h 2983"/>
              <a:gd name="TX251" fmla="*/ 2248 w 2568"/>
              <a:gd name="TY251" fmla="*/ 2981 h 2983"/>
              <a:gd name="TX252" fmla="*/ 2248 w 2568"/>
              <a:gd name="TY252" fmla="*/ 2981 h 2983"/>
              <a:gd name="TX253" fmla="*/ 2265 w 2568"/>
              <a:gd name="TY253" fmla="*/ 2981 h 2983"/>
              <a:gd name="TX254" fmla="*/ 2265 w 2568"/>
              <a:gd name="TY254" fmla="*/ 2981 h 2983"/>
              <a:gd name="TX255" fmla="*/ 2267 w 2568"/>
              <a:gd name="TY255" fmla="*/ 2978 h 2983"/>
              <a:gd name="TX256" fmla="*/ 2267 w 2568"/>
              <a:gd name="TY256" fmla="*/ 2975 h 2983"/>
              <a:gd name="TX257" fmla="*/ 2267 w 2568"/>
              <a:gd name="TY257" fmla="*/ 2975 h 2983"/>
              <a:gd name="TX258" fmla="*/ 2264 w 2568"/>
              <a:gd name="TY258" fmla="*/ 2968 h 2983"/>
              <a:gd name="TX259" fmla="*/ 2258 w 2568"/>
              <a:gd name="TY259" fmla="*/ 2952 h 2983"/>
              <a:gd name="TX260" fmla="*/ 2245 w 2568"/>
              <a:gd name="TY260" fmla="*/ 2902 h 2983"/>
              <a:gd name="TX261" fmla="*/ 2228 w 2568"/>
              <a:gd name="TY261" fmla="*/ 2832 h 2983"/>
              <a:gd name="TX262" fmla="*/ 2209 w 2568"/>
              <a:gd name="TY262" fmla="*/ 2753 h 2983"/>
              <a:gd name="TX263" fmla="*/ 2174 w 2568"/>
              <a:gd name="TY263" fmla="*/ 2602 h 2983"/>
              <a:gd name="TX264" fmla="*/ 2164 w 2568"/>
              <a:gd name="TY264" fmla="*/ 2553 h 2983"/>
              <a:gd name="TX265" fmla="*/ 2159 w 2568"/>
              <a:gd name="TY265" fmla="*/ 2530 h 2983"/>
              <a:gd name="TX266" fmla="*/ 2159 w 2568"/>
              <a:gd name="TY266" fmla="*/ 2530 h 2983"/>
              <a:gd name="TX267" fmla="*/ 2157 w 2568"/>
              <a:gd name="TY267" fmla="*/ 2510 h 2983"/>
              <a:gd name="TX268" fmla="*/ 2154 w 2568"/>
              <a:gd name="TY268" fmla="*/ 2490 h 2983"/>
              <a:gd name="TX269" fmla="*/ 2153 w 2568"/>
              <a:gd name="TY269" fmla="*/ 2469 h 2983"/>
              <a:gd name="TX270" fmla="*/ 2153 w 2568"/>
              <a:gd name="TY270" fmla="*/ 2448 h 2983"/>
              <a:gd name="TX271" fmla="*/ 2154 w 2568"/>
              <a:gd name="TY271" fmla="*/ 2426 h 2983"/>
              <a:gd name="TX272" fmla="*/ 2156 w 2568"/>
              <a:gd name="TY272" fmla="*/ 2406 h 2983"/>
              <a:gd name="TX273" fmla="*/ 2160 w 2568"/>
              <a:gd name="TY273" fmla="*/ 2367 h 2983"/>
              <a:gd name="TX274" fmla="*/ 2160 w 2568"/>
              <a:gd name="TY274" fmla="*/ 2367 h 2983"/>
              <a:gd name="TX275" fmla="*/ 2160 w 2568"/>
              <a:gd name="TY275" fmla="*/ 2339 h 2983"/>
              <a:gd name="TX276" fmla="*/ 2160 w 2568"/>
              <a:gd name="TY276" fmla="*/ 2339 h 2983"/>
              <a:gd name="TX277" fmla="*/ 2169 w 2568"/>
              <a:gd name="TY277" fmla="*/ 2286 h 2983"/>
              <a:gd name="TX278" fmla="*/ 2173 w 2568"/>
              <a:gd name="TY278" fmla="*/ 2260 h 2983"/>
              <a:gd name="TX279" fmla="*/ 2179 w 2568"/>
              <a:gd name="TY279" fmla="*/ 2235 h 2983"/>
              <a:gd name="TX280" fmla="*/ 2179 w 2568"/>
              <a:gd name="TY280" fmla="*/ 2235 h 2983"/>
              <a:gd name="TX281" fmla="*/ 2180 w 2568"/>
              <a:gd name="TY281" fmla="*/ 2217 h 2983"/>
              <a:gd name="TX282" fmla="*/ 2180 w 2568"/>
              <a:gd name="TY282" fmla="*/ 2217 h 2983"/>
              <a:gd name="TX283" fmla="*/ 2190 w 2568"/>
              <a:gd name="TY283" fmla="*/ 2176 h 2983"/>
              <a:gd name="TX284" fmla="*/ 2200 w 2568"/>
              <a:gd name="TY284" fmla="*/ 2132 h 2983"/>
              <a:gd name="TX285" fmla="*/ 2200 w 2568"/>
              <a:gd name="TY285" fmla="*/ 2132 h 2983"/>
              <a:gd name="TX286" fmla="*/ 2209 w 2568"/>
              <a:gd name="TY286" fmla="*/ 2105 h 2983"/>
              <a:gd name="TX287" fmla="*/ 2217 w 2568"/>
              <a:gd name="TY287" fmla="*/ 2076 h 2983"/>
              <a:gd name="TX288" fmla="*/ 2226 w 2568"/>
              <a:gd name="TY288" fmla="*/ 2049 h 2983"/>
              <a:gd name="TX289" fmla="*/ 2237 w 2568"/>
              <a:gd name="TY289" fmla="*/ 2021 h 2983"/>
              <a:gd name="TX290" fmla="*/ 2258 w 2568"/>
              <a:gd name="TY290" fmla="*/ 1968 h 2983"/>
              <a:gd name="TX291" fmla="*/ 2281 w 2568"/>
              <a:gd name="TY291" fmla="*/ 1917 h 2983"/>
              <a:gd name="TX292" fmla="*/ 2281 w 2568"/>
              <a:gd name="TY292" fmla="*/ 1917 h 2983"/>
              <a:gd name="TX293" fmla="*/ 2295 w 2568"/>
              <a:gd name="TY293" fmla="*/ 1888 h 2983"/>
              <a:gd name="TX294" fmla="*/ 2310 w 2568"/>
              <a:gd name="TY294" fmla="*/ 1860 h 2983"/>
              <a:gd name="TX295" fmla="*/ 2341 w 2568"/>
              <a:gd name="TY295" fmla="*/ 1804 h 2983"/>
              <a:gd name="TX296" fmla="*/ 2373 w 2568"/>
              <a:gd name="TY296" fmla="*/ 1750 h 2983"/>
              <a:gd name="TX297" fmla="*/ 2406 w 2568"/>
              <a:gd name="TY297" fmla="*/ 1698 h 2983"/>
              <a:gd name="TX298" fmla="*/ 2406 w 2568"/>
              <a:gd name="TY298" fmla="*/ 1698 h 2983"/>
              <a:gd name="TX299" fmla="*/ 2419 w 2568"/>
              <a:gd name="TY299" fmla="*/ 1675 h 2983"/>
              <a:gd name="TX300" fmla="*/ 2432 w 2568"/>
              <a:gd name="TY300" fmla="*/ 1653 h 2983"/>
              <a:gd name="TX301" fmla="*/ 2456 w 2568"/>
              <a:gd name="TY301" fmla="*/ 1606 h 2983"/>
              <a:gd name="TX302" fmla="*/ 2480 w 2568"/>
              <a:gd name="TY302" fmla="*/ 1557 h 2983"/>
              <a:gd name="TX303" fmla="*/ 2501 w 2568"/>
              <a:gd name="TY303" fmla="*/ 1508 h 2983"/>
              <a:gd name="TX304" fmla="*/ 2501 w 2568"/>
              <a:gd name="TY304" fmla="*/ 1508 h 2983"/>
              <a:gd name="TX305" fmla="*/ 2508 w 2568"/>
              <a:gd name="TY305" fmla="*/ 1486 h 2983"/>
              <a:gd name="TX306" fmla="*/ 2516 w 2568"/>
              <a:gd name="TY306" fmla="*/ 1465 h 2983"/>
              <a:gd name="TX307" fmla="*/ 2529 w 2568"/>
              <a:gd name="TY307" fmla="*/ 1420 h 2983"/>
              <a:gd name="TX308" fmla="*/ 2542 w 2568"/>
              <a:gd name="TY308" fmla="*/ 1373 h 2983"/>
              <a:gd name="TX309" fmla="*/ 2553 w 2568"/>
              <a:gd name="TY309" fmla="*/ 1327 h 2983"/>
              <a:gd name="TX310" fmla="*/ 2553 w 2568"/>
              <a:gd name="TY310" fmla="*/ 1327 h 2983"/>
              <a:gd name="TX311" fmla="*/ 2555 w 2568"/>
              <a:gd name="TY311" fmla="*/ 1301 h 2983"/>
              <a:gd name="TX312" fmla="*/ 2555 w 2568"/>
              <a:gd name="TY312" fmla="*/ 1301 h 2983"/>
              <a:gd name="TX313" fmla="*/ 2558 w 2568"/>
              <a:gd name="TY313" fmla="*/ 1278 h 2983"/>
              <a:gd name="TX314" fmla="*/ 2561 w 2568"/>
              <a:gd name="TY314" fmla="*/ 1255 h 2983"/>
              <a:gd name="TX315" fmla="*/ 2563 w 2568"/>
              <a:gd name="TY315" fmla="*/ 1231 h 2983"/>
              <a:gd name="TX316" fmla="*/ 2567 w 2568"/>
              <a:gd name="TY316" fmla="*/ 1210 h 2983"/>
              <a:gd name="TX317" fmla="*/ 2567 w 2568"/>
              <a:gd name="TY317" fmla="*/ 1210 h 2983"/>
              <a:gd name="TX318" fmla="*/ 2567 w 2568"/>
              <a:gd name="TY318" fmla="*/ 1168 h 2983"/>
              <a:gd name="TX319" fmla="*/ 2567 w 2568"/>
              <a:gd name="TY319" fmla="*/ 1168 h 2983"/>
              <a:gd name="TX320" fmla="*/ 2566 w 2568"/>
              <a:gd name="TY320" fmla="*/ 1116 h 2983"/>
              <a:gd name="TX321" fmla="*/ 2565 w 2568"/>
              <a:gd name="TY321" fmla="*/ 1091 h 2983"/>
              <a:gd name="TX322" fmla="*/ 2562 w 2568"/>
              <a:gd name="TY322" fmla="*/ 1068 h 2983"/>
              <a:gd name="TX323" fmla="*/ 2562 w 2568"/>
              <a:gd name="TY323" fmla="*/ 1068 h 2983"/>
              <a:gd name="TX324" fmla="*/ 2561 w 2568"/>
              <a:gd name="TY324" fmla="*/ 1031 h 2983"/>
              <a:gd name="TX325" fmla="*/ 2561 w 2568"/>
              <a:gd name="TY325" fmla="*/ 1031 h 2983"/>
              <a:gd name="TX326" fmla="*/ 2558 w 2568"/>
              <a:gd name="TY326" fmla="*/ 1003 h 2983"/>
              <a:gd name="TX327" fmla="*/ 2556 w 2568"/>
              <a:gd name="TY327" fmla="*/ 988 h 2983"/>
              <a:gd name="TX328" fmla="*/ 2554 w 2568"/>
              <a:gd name="TY328" fmla="*/ 973 h 2983"/>
              <a:gd name="TX329" fmla="*/ 2554 w 2568"/>
              <a:gd name="TY329" fmla="*/ 973 h 2983"/>
              <a:gd name="TX330" fmla="*/ 2540 w 2568"/>
              <a:gd name="TY330" fmla="*/ 905 h 2983"/>
              <a:gd name="TX331" fmla="*/ 2526 w 2568"/>
              <a:gd name="TY331" fmla="*/ 837 h 2983"/>
              <a:gd name="TX332" fmla="*/ 2517 w 2568"/>
              <a:gd name="TY332" fmla="*/ 805 h 2983"/>
              <a:gd name="TX333" fmla="*/ 2509 w 2568"/>
              <a:gd name="TY333" fmla="*/ 773 h 2983"/>
              <a:gd name="TX334" fmla="*/ 2500 w 2568"/>
              <a:gd name="TY334" fmla="*/ 743 h 2983"/>
              <a:gd name="TX335" fmla="*/ 2489 w 2568"/>
              <a:gd name="TY335" fmla="*/ 712 h 2983"/>
              <a:gd name="TX336" fmla="*/ 2489 w 2568"/>
              <a:gd name="TY336" fmla="*/ 712 h 2983"/>
              <a:gd name="TX337" fmla="*/ 2482 w 2568"/>
              <a:gd name="TY337" fmla="*/ 693 h 2983"/>
              <a:gd name="TX338" fmla="*/ 2475 w 2568"/>
              <a:gd name="TY338" fmla="*/ 673 h 2983"/>
              <a:gd name="TX339" fmla="*/ 2468 w 2568"/>
              <a:gd name="TY339" fmla="*/ 654 h 2983"/>
              <a:gd name="TX340" fmla="*/ 2459 w 2568"/>
              <a:gd name="TY340" fmla="*/ 636 h 2983"/>
              <a:gd name="TX341" fmla="*/ 2459 w 2568"/>
              <a:gd name="TY341" fmla="*/ 636 h 2983"/>
              <a:gd name="TX342" fmla="*/ 2435 w 2568"/>
              <a:gd name="TY342" fmla="*/ 588 h 2983"/>
              <a:gd name="TX343" fmla="*/ 2409 w 2568"/>
              <a:gd name="TY343" fmla="*/ 540 h 2983"/>
              <a:gd name="TX344" fmla="*/ 2381 w 2568"/>
              <a:gd name="TY344" fmla="*/ 494 h 2983"/>
              <a:gd name="TX345" fmla="*/ 2354 w 2568"/>
              <a:gd name="TY345" fmla="*/ 450 h 2983"/>
              <a:gd name="TX346" fmla="*/ 2354 w 2568"/>
              <a:gd name="TY346" fmla="*/ 450 h 2983"/>
              <a:gd name="TX347" fmla="*/ 2287 w 2568"/>
              <a:gd name="TY347" fmla="*/ 364 h 2983"/>
              <a:gd name="TX348" fmla="*/ 2287 w 2568"/>
              <a:gd name="TY348" fmla="*/ 364 h 2983"/>
              <a:gd name="TX349" fmla="*/ 2280 w 2568"/>
              <a:gd name="TY349" fmla="*/ 357 h 2983"/>
              <a:gd name="TX350" fmla="*/ 2273 w 2568"/>
              <a:gd name="TY350" fmla="*/ 351 h 2983"/>
              <a:gd name="TX351" fmla="*/ 2265 w 2568"/>
              <a:gd name="TY351" fmla="*/ 344 h 2983"/>
              <a:gd name="TX352" fmla="*/ 2260 w 2568"/>
              <a:gd name="TY352" fmla="*/ 338 h 2983"/>
              <a:gd name="TX353" fmla="*/ 2260 w 2568"/>
              <a:gd name="TY353" fmla="*/ 338 h 2983"/>
              <a:gd name="TX354" fmla="*/ 2248 w 2568"/>
              <a:gd name="TY354" fmla="*/ 323 h 2983"/>
              <a:gd name="TX355" fmla="*/ 2236 w 2568"/>
              <a:gd name="TY355" fmla="*/ 309 h 2983"/>
              <a:gd name="TX356" fmla="*/ 2223 w 2568"/>
              <a:gd name="TY356" fmla="*/ 296 h 2983"/>
              <a:gd name="TX357" fmla="*/ 2209 w 2568"/>
              <a:gd name="TY357" fmla="*/ 283 h 2983"/>
              <a:gd name="TX358" fmla="*/ 2180 w 2568"/>
              <a:gd name="TY358" fmla="*/ 258 h 2983"/>
              <a:gd name="TX359" fmla="*/ 2151 w 2568"/>
              <a:gd name="TY359" fmla="*/ 234 h 2983"/>
              <a:gd name="TX360" fmla="*/ 2151 w 2568"/>
              <a:gd name="TY360" fmla="*/ 234 h 2983"/>
              <a:gd name="TX361" fmla="*/ 2131 w 2568"/>
              <a:gd name="TY361" fmla="*/ 216 h 2983"/>
              <a:gd name="TX362" fmla="*/ 2111 w 2568"/>
              <a:gd name="TY362" fmla="*/ 200 h 2983"/>
              <a:gd name="TX363" fmla="*/ 2111 w 2568"/>
              <a:gd name="TY363" fmla="*/ 200 h 2983"/>
              <a:gd name="TX364" fmla="*/ 2094 w 2568"/>
              <a:gd name="TY364" fmla="*/ 187 h 2983"/>
              <a:gd name="TX365" fmla="*/ 2075 w 2568"/>
              <a:gd name="TY365" fmla="*/ 175 h 2983"/>
              <a:gd name="TX366" fmla="*/ 2038 w 2568"/>
              <a:gd name="TY366" fmla="*/ 151 h 2983"/>
              <a:gd name="TX367" fmla="*/ 2001 w 2568"/>
              <a:gd name="TY367" fmla="*/ 130 h 2983"/>
              <a:gd name="TX368" fmla="*/ 1960 w 2568"/>
              <a:gd name="TY368" fmla="*/ 110 h 2983"/>
              <a:gd name="TX369" fmla="*/ 1960 w 2568"/>
              <a:gd name="TY369" fmla="*/ 110 h 2983"/>
              <a:gd name="TX370" fmla="*/ 1942 w 2568"/>
              <a:gd name="TY370" fmla="*/ 99 h 2983"/>
              <a:gd name="TX371" fmla="*/ 1932 w 2568"/>
              <a:gd name="TY371" fmla="*/ 95 h 2983"/>
              <a:gd name="TX372" fmla="*/ 1923 w 2568"/>
              <a:gd name="TY372" fmla="*/ 91 h 2983"/>
              <a:gd name="TX373" fmla="*/ 1923 w 2568"/>
              <a:gd name="TY373" fmla="*/ 91 h 2983"/>
              <a:gd name="TX374" fmla="*/ 1889 w 2568"/>
              <a:gd name="TY374" fmla="*/ 78 h 2983"/>
              <a:gd name="TX375" fmla="*/ 1855 w 2568"/>
              <a:gd name="TY375" fmla="*/ 67 h 2983"/>
              <a:gd name="TX376" fmla="*/ 1821 w 2568"/>
              <a:gd name="TY376" fmla="*/ 58 h 2983"/>
              <a:gd name="TX377" fmla="*/ 1785 w 2568"/>
              <a:gd name="TY377" fmla="*/ 48 h 2983"/>
              <a:gd name="TX378" fmla="*/ 1750 w 2568"/>
              <a:gd name="TY378" fmla="*/ 40 h 2983"/>
              <a:gd name="TX379" fmla="*/ 1712 w 2568"/>
              <a:gd name="TY379" fmla="*/ 33 h 2983"/>
              <a:gd name="TX380" fmla="*/ 1674 w 2568"/>
              <a:gd name="TY380" fmla="*/ 26 h 2983"/>
              <a:gd name="TX381" fmla="*/ 1636 w 2568"/>
              <a:gd name="TY381" fmla="*/ 20 h 2983"/>
              <a:gd name="TX382" fmla="*/ 1596 w 2568"/>
              <a:gd name="TY382" fmla="*/ 15 h 2983"/>
              <a:gd name="TX383" fmla="*/ 1556 w 2568"/>
              <a:gd name="TY383" fmla="*/ 12 h 2983"/>
              <a:gd name="TX384" fmla="*/ 1516 w 2568"/>
              <a:gd name="TY384" fmla="*/ 8 h 2983"/>
              <a:gd name="TX385" fmla="*/ 1474 w 2568"/>
              <a:gd name="TY385" fmla="*/ 5 h 2983"/>
              <a:gd name="TX386" fmla="*/ 1388 w 2568"/>
              <a:gd name="TY386" fmla="*/ 1 h 2983"/>
              <a:gd name="TX387" fmla="*/ 1301 w 2568"/>
              <a:gd name="TY387" fmla="*/ 0 h 298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</a:cxnLst>
            <a:rect l="l" t="t" r="r" b="b"/>
            <a:pathLst>
              <a:path w="2568" h="2983">
                <a:moveTo>
                  <a:pt x="1301" y="0"/>
                </a:moveTo>
                <a:lnTo>
                  <a:pt x="1301" y="0"/>
                </a:lnTo>
                <a:lnTo>
                  <a:pt x="1281" y="1"/>
                </a:lnTo>
                <a:lnTo>
                  <a:pt x="1281" y="1"/>
                </a:lnTo>
                <a:lnTo>
                  <a:pt x="1146" y="7"/>
                </a:lnTo>
                <a:lnTo>
                  <a:pt x="1146" y="7"/>
                </a:lnTo>
                <a:lnTo>
                  <a:pt x="1096" y="17"/>
                </a:lnTo>
                <a:lnTo>
                  <a:pt x="1049" y="25"/>
                </a:lnTo>
                <a:lnTo>
                  <a:pt x="1001" y="35"/>
                </a:lnTo>
                <a:lnTo>
                  <a:pt x="958" y="47"/>
                </a:lnTo>
                <a:lnTo>
                  <a:pt x="958" y="47"/>
                </a:lnTo>
                <a:lnTo>
                  <a:pt x="931" y="54"/>
                </a:lnTo>
                <a:lnTo>
                  <a:pt x="918" y="58"/>
                </a:lnTo>
                <a:lnTo>
                  <a:pt x="905" y="63"/>
                </a:lnTo>
                <a:lnTo>
                  <a:pt x="905" y="63"/>
                </a:lnTo>
                <a:lnTo>
                  <a:pt x="868" y="79"/>
                </a:lnTo>
                <a:lnTo>
                  <a:pt x="831" y="96"/>
                </a:lnTo>
                <a:lnTo>
                  <a:pt x="797" y="112"/>
                </a:lnTo>
                <a:lnTo>
                  <a:pt x="763" y="130"/>
                </a:lnTo>
                <a:lnTo>
                  <a:pt x="730" y="148"/>
                </a:lnTo>
                <a:lnTo>
                  <a:pt x="696" y="167"/>
                </a:lnTo>
                <a:lnTo>
                  <a:pt x="665" y="187"/>
                </a:lnTo>
                <a:lnTo>
                  <a:pt x="633" y="207"/>
                </a:lnTo>
                <a:lnTo>
                  <a:pt x="633" y="207"/>
                </a:lnTo>
                <a:lnTo>
                  <a:pt x="614" y="221"/>
                </a:lnTo>
                <a:lnTo>
                  <a:pt x="595" y="236"/>
                </a:lnTo>
                <a:lnTo>
                  <a:pt x="576" y="253"/>
                </a:lnTo>
                <a:lnTo>
                  <a:pt x="558" y="268"/>
                </a:lnTo>
                <a:lnTo>
                  <a:pt x="558" y="268"/>
                </a:lnTo>
                <a:lnTo>
                  <a:pt x="529" y="292"/>
                </a:lnTo>
                <a:lnTo>
                  <a:pt x="500" y="320"/>
                </a:lnTo>
                <a:lnTo>
                  <a:pt x="487" y="335"/>
                </a:lnTo>
                <a:lnTo>
                  <a:pt x="474" y="350"/>
                </a:lnTo>
                <a:lnTo>
                  <a:pt x="461" y="365"/>
                </a:lnTo>
                <a:lnTo>
                  <a:pt x="450" y="381"/>
                </a:lnTo>
                <a:lnTo>
                  <a:pt x="450" y="381"/>
                </a:lnTo>
                <a:lnTo>
                  <a:pt x="433" y="407"/>
                </a:lnTo>
                <a:lnTo>
                  <a:pt x="416" y="434"/>
                </a:lnTo>
                <a:lnTo>
                  <a:pt x="400" y="462"/>
                </a:lnTo>
                <a:lnTo>
                  <a:pt x="384" y="491"/>
                </a:lnTo>
                <a:lnTo>
                  <a:pt x="384" y="491"/>
                </a:lnTo>
                <a:lnTo>
                  <a:pt x="377" y="505"/>
                </a:lnTo>
                <a:lnTo>
                  <a:pt x="372" y="518"/>
                </a:lnTo>
                <a:lnTo>
                  <a:pt x="362" y="546"/>
                </a:lnTo>
                <a:lnTo>
                  <a:pt x="362" y="546"/>
                </a:lnTo>
                <a:lnTo>
                  <a:pt x="354" y="568"/>
                </a:lnTo>
                <a:lnTo>
                  <a:pt x="344" y="588"/>
                </a:lnTo>
                <a:lnTo>
                  <a:pt x="344" y="588"/>
                </a:lnTo>
                <a:lnTo>
                  <a:pt x="339" y="601"/>
                </a:lnTo>
                <a:lnTo>
                  <a:pt x="336" y="614"/>
                </a:lnTo>
                <a:lnTo>
                  <a:pt x="332" y="627"/>
                </a:lnTo>
                <a:lnTo>
                  <a:pt x="328" y="640"/>
                </a:lnTo>
                <a:lnTo>
                  <a:pt x="328" y="640"/>
                </a:lnTo>
                <a:lnTo>
                  <a:pt x="315" y="676"/>
                </a:lnTo>
                <a:lnTo>
                  <a:pt x="303" y="714"/>
                </a:lnTo>
                <a:lnTo>
                  <a:pt x="292" y="753"/>
                </a:lnTo>
                <a:lnTo>
                  <a:pt x="281" y="793"/>
                </a:lnTo>
                <a:lnTo>
                  <a:pt x="281" y="793"/>
                </a:lnTo>
                <a:lnTo>
                  <a:pt x="277" y="810"/>
                </a:lnTo>
                <a:lnTo>
                  <a:pt x="272" y="826"/>
                </a:lnTo>
                <a:lnTo>
                  <a:pt x="259" y="861"/>
                </a:lnTo>
                <a:lnTo>
                  <a:pt x="247" y="894"/>
                </a:lnTo>
                <a:lnTo>
                  <a:pt x="236" y="928"/>
                </a:lnTo>
                <a:lnTo>
                  <a:pt x="236" y="928"/>
                </a:lnTo>
                <a:lnTo>
                  <a:pt x="232" y="946"/>
                </a:lnTo>
                <a:lnTo>
                  <a:pt x="228" y="966"/>
                </a:lnTo>
                <a:lnTo>
                  <a:pt x="225" y="988"/>
                </a:lnTo>
                <a:lnTo>
                  <a:pt x="222" y="1013"/>
                </a:lnTo>
                <a:lnTo>
                  <a:pt x="222" y="1037"/>
                </a:lnTo>
                <a:lnTo>
                  <a:pt x="222" y="1061"/>
                </a:lnTo>
                <a:lnTo>
                  <a:pt x="225" y="1082"/>
                </a:lnTo>
                <a:lnTo>
                  <a:pt x="227" y="1091"/>
                </a:lnTo>
                <a:lnTo>
                  <a:pt x="231" y="1100"/>
                </a:lnTo>
                <a:lnTo>
                  <a:pt x="231" y="1100"/>
                </a:lnTo>
                <a:lnTo>
                  <a:pt x="236" y="1116"/>
                </a:lnTo>
                <a:lnTo>
                  <a:pt x="245" y="1134"/>
                </a:lnTo>
                <a:lnTo>
                  <a:pt x="253" y="1152"/>
                </a:lnTo>
                <a:lnTo>
                  <a:pt x="260" y="1171"/>
                </a:lnTo>
                <a:lnTo>
                  <a:pt x="265" y="1191"/>
                </a:lnTo>
                <a:lnTo>
                  <a:pt x="267" y="1201"/>
                </a:lnTo>
                <a:lnTo>
                  <a:pt x="268" y="1211"/>
                </a:lnTo>
                <a:lnTo>
                  <a:pt x="268" y="1221"/>
                </a:lnTo>
                <a:lnTo>
                  <a:pt x="267" y="1232"/>
                </a:lnTo>
                <a:lnTo>
                  <a:pt x="265" y="1243"/>
                </a:lnTo>
                <a:lnTo>
                  <a:pt x="261" y="1253"/>
                </a:lnTo>
                <a:lnTo>
                  <a:pt x="261" y="1253"/>
                </a:lnTo>
                <a:lnTo>
                  <a:pt x="254" y="1270"/>
                </a:lnTo>
                <a:lnTo>
                  <a:pt x="245" y="1286"/>
                </a:lnTo>
                <a:lnTo>
                  <a:pt x="234" y="1302"/>
                </a:lnTo>
                <a:lnTo>
                  <a:pt x="222" y="1317"/>
                </a:lnTo>
                <a:lnTo>
                  <a:pt x="199" y="1348"/>
                </a:lnTo>
                <a:lnTo>
                  <a:pt x="187" y="1362"/>
                </a:lnTo>
                <a:lnTo>
                  <a:pt x="176" y="1377"/>
                </a:lnTo>
                <a:lnTo>
                  <a:pt x="176" y="1377"/>
                </a:lnTo>
                <a:lnTo>
                  <a:pt x="119" y="1471"/>
                </a:lnTo>
                <a:lnTo>
                  <a:pt x="90" y="1517"/>
                </a:lnTo>
                <a:lnTo>
                  <a:pt x="60" y="1563"/>
                </a:lnTo>
                <a:lnTo>
                  <a:pt x="60" y="1563"/>
                </a:lnTo>
                <a:lnTo>
                  <a:pt x="50" y="1577"/>
                </a:lnTo>
                <a:lnTo>
                  <a:pt x="37" y="1594"/>
                </a:lnTo>
                <a:lnTo>
                  <a:pt x="25" y="1610"/>
                </a:lnTo>
                <a:lnTo>
                  <a:pt x="13" y="1628"/>
                </a:lnTo>
                <a:lnTo>
                  <a:pt x="8" y="1638"/>
                </a:lnTo>
                <a:lnTo>
                  <a:pt x="5" y="1648"/>
                </a:lnTo>
                <a:lnTo>
                  <a:pt x="2" y="1659"/>
                </a:lnTo>
                <a:lnTo>
                  <a:pt x="0" y="1670"/>
                </a:lnTo>
                <a:lnTo>
                  <a:pt x="0" y="1681"/>
                </a:lnTo>
                <a:lnTo>
                  <a:pt x="1" y="1693"/>
                </a:lnTo>
                <a:lnTo>
                  <a:pt x="4" y="1706"/>
                </a:lnTo>
                <a:lnTo>
                  <a:pt x="8" y="1719"/>
                </a:lnTo>
                <a:lnTo>
                  <a:pt x="8" y="1719"/>
                </a:lnTo>
                <a:lnTo>
                  <a:pt x="11" y="1725"/>
                </a:lnTo>
                <a:lnTo>
                  <a:pt x="14" y="1731"/>
                </a:lnTo>
                <a:lnTo>
                  <a:pt x="24" y="1743"/>
                </a:lnTo>
                <a:lnTo>
                  <a:pt x="35" y="1755"/>
                </a:lnTo>
                <a:lnTo>
                  <a:pt x="50" y="1765"/>
                </a:lnTo>
                <a:lnTo>
                  <a:pt x="64" y="1776"/>
                </a:lnTo>
                <a:lnTo>
                  <a:pt x="79" y="1784"/>
                </a:lnTo>
                <a:lnTo>
                  <a:pt x="93" y="1791"/>
                </a:lnTo>
                <a:lnTo>
                  <a:pt x="106" y="1797"/>
                </a:lnTo>
                <a:lnTo>
                  <a:pt x="106" y="1797"/>
                </a:lnTo>
                <a:lnTo>
                  <a:pt x="117" y="1801"/>
                </a:lnTo>
                <a:lnTo>
                  <a:pt x="128" y="1803"/>
                </a:lnTo>
                <a:lnTo>
                  <a:pt x="150" y="1808"/>
                </a:lnTo>
                <a:lnTo>
                  <a:pt x="161" y="1811"/>
                </a:lnTo>
                <a:lnTo>
                  <a:pt x="169" y="1816"/>
                </a:lnTo>
                <a:lnTo>
                  <a:pt x="174" y="1820"/>
                </a:lnTo>
                <a:lnTo>
                  <a:pt x="176" y="1823"/>
                </a:lnTo>
                <a:lnTo>
                  <a:pt x="180" y="1827"/>
                </a:lnTo>
                <a:lnTo>
                  <a:pt x="182" y="1832"/>
                </a:lnTo>
                <a:lnTo>
                  <a:pt x="182" y="1832"/>
                </a:lnTo>
                <a:lnTo>
                  <a:pt x="183" y="1839"/>
                </a:lnTo>
                <a:lnTo>
                  <a:pt x="183" y="1848"/>
                </a:lnTo>
                <a:lnTo>
                  <a:pt x="183" y="1858"/>
                </a:lnTo>
                <a:lnTo>
                  <a:pt x="182" y="1867"/>
                </a:lnTo>
                <a:lnTo>
                  <a:pt x="179" y="1886"/>
                </a:lnTo>
                <a:lnTo>
                  <a:pt x="175" y="1899"/>
                </a:lnTo>
                <a:lnTo>
                  <a:pt x="175" y="1899"/>
                </a:lnTo>
                <a:lnTo>
                  <a:pt x="170" y="1911"/>
                </a:lnTo>
                <a:lnTo>
                  <a:pt x="166" y="1928"/>
                </a:lnTo>
                <a:lnTo>
                  <a:pt x="162" y="1946"/>
                </a:lnTo>
                <a:lnTo>
                  <a:pt x="162" y="1954"/>
                </a:lnTo>
                <a:lnTo>
                  <a:pt x="162" y="1959"/>
                </a:lnTo>
                <a:lnTo>
                  <a:pt x="162" y="1959"/>
                </a:lnTo>
                <a:lnTo>
                  <a:pt x="164" y="1973"/>
                </a:lnTo>
                <a:lnTo>
                  <a:pt x="168" y="1985"/>
                </a:lnTo>
                <a:lnTo>
                  <a:pt x="173" y="1996"/>
                </a:lnTo>
                <a:lnTo>
                  <a:pt x="179" y="2004"/>
                </a:lnTo>
                <a:lnTo>
                  <a:pt x="186" y="2011"/>
                </a:lnTo>
                <a:lnTo>
                  <a:pt x="193" y="2018"/>
                </a:lnTo>
                <a:lnTo>
                  <a:pt x="210" y="2033"/>
                </a:lnTo>
                <a:lnTo>
                  <a:pt x="210" y="2033"/>
                </a:lnTo>
                <a:lnTo>
                  <a:pt x="219" y="2041"/>
                </a:lnTo>
                <a:lnTo>
                  <a:pt x="222" y="2044"/>
                </a:lnTo>
                <a:lnTo>
                  <a:pt x="227" y="2048"/>
                </a:lnTo>
                <a:lnTo>
                  <a:pt x="227" y="2048"/>
                </a:lnTo>
                <a:lnTo>
                  <a:pt x="228" y="2053"/>
                </a:lnTo>
                <a:lnTo>
                  <a:pt x="228" y="2053"/>
                </a:lnTo>
                <a:lnTo>
                  <a:pt x="222" y="2057"/>
                </a:lnTo>
                <a:lnTo>
                  <a:pt x="215" y="2064"/>
                </a:lnTo>
                <a:lnTo>
                  <a:pt x="210" y="2074"/>
                </a:lnTo>
                <a:lnTo>
                  <a:pt x="206" y="2085"/>
                </a:lnTo>
                <a:lnTo>
                  <a:pt x="202" y="2096"/>
                </a:lnTo>
                <a:lnTo>
                  <a:pt x="200" y="2108"/>
                </a:lnTo>
                <a:lnTo>
                  <a:pt x="200" y="2120"/>
                </a:lnTo>
                <a:lnTo>
                  <a:pt x="202" y="2132"/>
                </a:lnTo>
                <a:lnTo>
                  <a:pt x="202" y="2132"/>
                </a:lnTo>
                <a:lnTo>
                  <a:pt x="207" y="2142"/>
                </a:lnTo>
                <a:lnTo>
                  <a:pt x="214" y="2151"/>
                </a:lnTo>
                <a:lnTo>
                  <a:pt x="220" y="2158"/>
                </a:lnTo>
                <a:lnTo>
                  <a:pt x="227" y="2166"/>
                </a:lnTo>
                <a:lnTo>
                  <a:pt x="227" y="2166"/>
                </a:lnTo>
                <a:lnTo>
                  <a:pt x="236" y="2182"/>
                </a:lnTo>
                <a:lnTo>
                  <a:pt x="247" y="2199"/>
                </a:lnTo>
                <a:lnTo>
                  <a:pt x="257" y="2219"/>
                </a:lnTo>
                <a:lnTo>
                  <a:pt x="259" y="2229"/>
                </a:lnTo>
                <a:lnTo>
                  <a:pt x="261" y="2238"/>
                </a:lnTo>
                <a:lnTo>
                  <a:pt x="261" y="2238"/>
                </a:lnTo>
                <a:lnTo>
                  <a:pt x="261" y="2243"/>
                </a:lnTo>
                <a:lnTo>
                  <a:pt x="260" y="2247"/>
                </a:lnTo>
                <a:lnTo>
                  <a:pt x="258" y="2250"/>
                </a:lnTo>
                <a:lnTo>
                  <a:pt x="257" y="2254"/>
                </a:lnTo>
                <a:lnTo>
                  <a:pt x="257" y="2254"/>
                </a:lnTo>
                <a:lnTo>
                  <a:pt x="248" y="2283"/>
                </a:lnTo>
                <a:lnTo>
                  <a:pt x="242" y="2313"/>
                </a:lnTo>
                <a:lnTo>
                  <a:pt x="242" y="2313"/>
                </a:lnTo>
                <a:lnTo>
                  <a:pt x="239" y="2339"/>
                </a:lnTo>
                <a:lnTo>
                  <a:pt x="238" y="2365"/>
                </a:lnTo>
                <a:lnTo>
                  <a:pt x="239" y="2390"/>
                </a:lnTo>
                <a:lnTo>
                  <a:pt x="241" y="2414"/>
                </a:lnTo>
                <a:lnTo>
                  <a:pt x="246" y="2438"/>
                </a:lnTo>
                <a:lnTo>
                  <a:pt x="252" y="2459"/>
                </a:lnTo>
                <a:lnTo>
                  <a:pt x="260" y="2478"/>
                </a:lnTo>
                <a:lnTo>
                  <a:pt x="271" y="2496"/>
                </a:lnTo>
                <a:lnTo>
                  <a:pt x="271" y="2496"/>
                </a:lnTo>
                <a:lnTo>
                  <a:pt x="283" y="2513"/>
                </a:lnTo>
                <a:lnTo>
                  <a:pt x="297" y="2528"/>
                </a:lnTo>
                <a:lnTo>
                  <a:pt x="312" y="2541"/>
                </a:lnTo>
                <a:lnTo>
                  <a:pt x="329" y="2554"/>
                </a:lnTo>
                <a:lnTo>
                  <a:pt x="348" y="2565"/>
                </a:lnTo>
                <a:lnTo>
                  <a:pt x="368" y="2574"/>
                </a:lnTo>
                <a:lnTo>
                  <a:pt x="389" y="2582"/>
                </a:lnTo>
                <a:lnTo>
                  <a:pt x="410" y="2588"/>
                </a:lnTo>
                <a:lnTo>
                  <a:pt x="410" y="2588"/>
                </a:lnTo>
                <a:lnTo>
                  <a:pt x="426" y="2591"/>
                </a:lnTo>
                <a:lnTo>
                  <a:pt x="442" y="2593"/>
                </a:lnTo>
                <a:lnTo>
                  <a:pt x="459" y="2594"/>
                </a:lnTo>
                <a:lnTo>
                  <a:pt x="478" y="2594"/>
                </a:lnTo>
                <a:lnTo>
                  <a:pt x="478" y="2594"/>
                </a:lnTo>
                <a:lnTo>
                  <a:pt x="500" y="2594"/>
                </a:lnTo>
                <a:lnTo>
                  <a:pt x="524" y="2593"/>
                </a:lnTo>
                <a:lnTo>
                  <a:pt x="572" y="2589"/>
                </a:lnTo>
                <a:lnTo>
                  <a:pt x="572" y="2589"/>
                </a:lnTo>
                <a:lnTo>
                  <a:pt x="621" y="2586"/>
                </a:lnTo>
                <a:lnTo>
                  <a:pt x="644" y="2585"/>
                </a:lnTo>
                <a:lnTo>
                  <a:pt x="667" y="2585"/>
                </a:lnTo>
                <a:lnTo>
                  <a:pt x="667" y="2585"/>
                </a:lnTo>
                <a:lnTo>
                  <a:pt x="689" y="2585"/>
                </a:lnTo>
                <a:lnTo>
                  <a:pt x="711" y="2587"/>
                </a:lnTo>
                <a:lnTo>
                  <a:pt x="731" y="2591"/>
                </a:lnTo>
                <a:lnTo>
                  <a:pt x="747" y="2595"/>
                </a:lnTo>
                <a:lnTo>
                  <a:pt x="756" y="2599"/>
                </a:lnTo>
                <a:lnTo>
                  <a:pt x="763" y="2602"/>
                </a:lnTo>
                <a:lnTo>
                  <a:pt x="770" y="2607"/>
                </a:lnTo>
                <a:lnTo>
                  <a:pt x="776" y="2612"/>
                </a:lnTo>
                <a:lnTo>
                  <a:pt x="782" y="2617"/>
                </a:lnTo>
                <a:lnTo>
                  <a:pt x="786" y="2624"/>
                </a:lnTo>
                <a:lnTo>
                  <a:pt x="790" y="2631"/>
                </a:lnTo>
                <a:lnTo>
                  <a:pt x="792" y="2638"/>
                </a:lnTo>
                <a:lnTo>
                  <a:pt x="792" y="2638"/>
                </a:lnTo>
                <a:lnTo>
                  <a:pt x="795" y="2656"/>
                </a:lnTo>
                <a:lnTo>
                  <a:pt x="798" y="2692"/>
                </a:lnTo>
                <a:lnTo>
                  <a:pt x="803" y="2741"/>
                </a:lnTo>
                <a:lnTo>
                  <a:pt x="809" y="2798"/>
                </a:lnTo>
                <a:lnTo>
                  <a:pt x="813" y="2827"/>
                </a:lnTo>
                <a:lnTo>
                  <a:pt x="818" y="2855"/>
                </a:lnTo>
                <a:lnTo>
                  <a:pt x="823" y="2884"/>
                </a:lnTo>
                <a:lnTo>
                  <a:pt x="829" y="2910"/>
                </a:lnTo>
                <a:lnTo>
                  <a:pt x="836" y="2932"/>
                </a:lnTo>
                <a:lnTo>
                  <a:pt x="844" y="2954"/>
                </a:lnTo>
                <a:lnTo>
                  <a:pt x="848" y="2962"/>
                </a:lnTo>
                <a:lnTo>
                  <a:pt x="853" y="2969"/>
                </a:lnTo>
                <a:lnTo>
                  <a:pt x="857" y="2976"/>
                </a:lnTo>
                <a:lnTo>
                  <a:pt x="863" y="2981"/>
                </a:lnTo>
                <a:lnTo>
                  <a:pt x="863" y="2981"/>
                </a:lnTo>
                <a:lnTo>
                  <a:pt x="884" y="2982"/>
                </a:lnTo>
                <a:lnTo>
                  <a:pt x="942" y="2982"/>
                </a:lnTo>
                <a:lnTo>
                  <a:pt x="1142" y="2982"/>
                </a:lnTo>
                <a:lnTo>
                  <a:pt x="1142" y="2982"/>
                </a:lnTo>
                <a:lnTo>
                  <a:pt x="1722" y="2982"/>
                </a:lnTo>
                <a:lnTo>
                  <a:pt x="1722" y="2982"/>
                </a:lnTo>
                <a:lnTo>
                  <a:pt x="2248" y="2981"/>
                </a:lnTo>
                <a:lnTo>
                  <a:pt x="2248" y="2981"/>
                </a:lnTo>
                <a:lnTo>
                  <a:pt x="2265" y="2981"/>
                </a:lnTo>
                <a:lnTo>
                  <a:pt x="2265" y="2981"/>
                </a:lnTo>
                <a:lnTo>
                  <a:pt x="2267" y="2978"/>
                </a:lnTo>
                <a:lnTo>
                  <a:pt x="2267" y="2975"/>
                </a:lnTo>
                <a:lnTo>
                  <a:pt x="2267" y="2975"/>
                </a:lnTo>
                <a:lnTo>
                  <a:pt x="2264" y="2968"/>
                </a:lnTo>
                <a:lnTo>
                  <a:pt x="2258" y="2952"/>
                </a:lnTo>
                <a:lnTo>
                  <a:pt x="2245" y="2902"/>
                </a:lnTo>
                <a:lnTo>
                  <a:pt x="2228" y="2832"/>
                </a:lnTo>
                <a:lnTo>
                  <a:pt x="2209" y="2753"/>
                </a:lnTo>
                <a:lnTo>
                  <a:pt x="2174" y="2602"/>
                </a:lnTo>
                <a:lnTo>
                  <a:pt x="2164" y="2553"/>
                </a:lnTo>
                <a:lnTo>
                  <a:pt x="2159" y="2530"/>
                </a:lnTo>
                <a:lnTo>
                  <a:pt x="2159" y="2530"/>
                </a:lnTo>
                <a:lnTo>
                  <a:pt x="2157" y="2510"/>
                </a:lnTo>
                <a:lnTo>
                  <a:pt x="2154" y="2490"/>
                </a:lnTo>
                <a:lnTo>
                  <a:pt x="2153" y="2469"/>
                </a:lnTo>
                <a:lnTo>
                  <a:pt x="2153" y="2448"/>
                </a:lnTo>
                <a:lnTo>
                  <a:pt x="2154" y="2426"/>
                </a:lnTo>
                <a:lnTo>
                  <a:pt x="2156" y="2406"/>
                </a:lnTo>
                <a:lnTo>
                  <a:pt x="2160" y="2367"/>
                </a:lnTo>
                <a:lnTo>
                  <a:pt x="2160" y="2367"/>
                </a:lnTo>
                <a:lnTo>
                  <a:pt x="2160" y="2339"/>
                </a:lnTo>
                <a:lnTo>
                  <a:pt x="2160" y="2339"/>
                </a:lnTo>
                <a:lnTo>
                  <a:pt x="2169" y="2286"/>
                </a:lnTo>
                <a:lnTo>
                  <a:pt x="2173" y="2260"/>
                </a:lnTo>
                <a:lnTo>
                  <a:pt x="2179" y="2235"/>
                </a:lnTo>
                <a:lnTo>
                  <a:pt x="2179" y="2235"/>
                </a:lnTo>
                <a:lnTo>
                  <a:pt x="2180" y="2217"/>
                </a:lnTo>
                <a:lnTo>
                  <a:pt x="2180" y="2217"/>
                </a:lnTo>
                <a:lnTo>
                  <a:pt x="2190" y="2176"/>
                </a:lnTo>
                <a:lnTo>
                  <a:pt x="2200" y="2132"/>
                </a:lnTo>
                <a:lnTo>
                  <a:pt x="2200" y="2132"/>
                </a:lnTo>
                <a:lnTo>
                  <a:pt x="2209" y="2105"/>
                </a:lnTo>
                <a:lnTo>
                  <a:pt x="2217" y="2076"/>
                </a:lnTo>
                <a:lnTo>
                  <a:pt x="2226" y="2049"/>
                </a:lnTo>
                <a:lnTo>
                  <a:pt x="2237" y="2021"/>
                </a:lnTo>
                <a:lnTo>
                  <a:pt x="2258" y="1968"/>
                </a:lnTo>
                <a:lnTo>
                  <a:pt x="2281" y="1917"/>
                </a:lnTo>
                <a:lnTo>
                  <a:pt x="2281" y="1917"/>
                </a:lnTo>
                <a:lnTo>
                  <a:pt x="2295" y="1888"/>
                </a:lnTo>
                <a:lnTo>
                  <a:pt x="2310" y="1860"/>
                </a:lnTo>
                <a:lnTo>
                  <a:pt x="2341" y="1804"/>
                </a:lnTo>
                <a:lnTo>
                  <a:pt x="2373" y="1750"/>
                </a:lnTo>
                <a:lnTo>
                  <a:pt x="2406" y="1698"/>
                </a:lnTo>
                <a:lnTo>
                  <a:pt x="2406" y="1698"/>
                </a:lnTo>
                <a:lnTo>
                  <a:pt x="2419" y="1675"/>
                </a:lnTo>
                <a:lnTo>
                  <a:pt x="2432" y="1653"/>
                </a:lnTo>
                <a:lnTo>
                  <a:pt x="2456" y="1606"/>
                </a:lnTo>
                <a:lnTo>
                  <a:pt x="2480" y="1557"/>
                </a:lnTo>
                <a:lnTo>
                  <a:pt x="2501" y="1508"/>
                </a:lnTo>
                <a:lnTo>
                  <a:pt x="2501" y="1508"/>
                </a:lnTo>
                <a:lnTo>
                  <a:pt x="2508" y="1486"/>
                </a:lnTo>
                <a:lnTo>
                  <a:pt x="2516" y="1465"/>
                </a:lnTo>
                <a:lnTo>
                  <a:pt x="2529" y="1420"/>
                </a:lnTo>
                <a:lnTo>
                  <a:pt x="2542" y="1373"/>
                </a:lnTo>
                <a:lnTo>
                  <a:pt x="2553" y="1327"/>
                </a:lnTo>
                <a:lnTo>
                  <a:pt x="2553" y="1327"/>
                </a:lnTo>
                <a:lnTo>
                  <a:pt x="2555" y="1301"/>
                </a:lnTo>
                <a:lnTo>
                  <a:pt x="2555" y="1301"/>
                </a:lnTo>
                <a:lnTo>
                  <a:pt x="2558" y="1278"/>
                </a:lnTo>
                <a:lnTo>
                  <a:pt x="2561" y="1255"/>
                </a:lnTo>
                <a:lnTo>
                  <a:pt x="2563" y="1231"/>
                </a:lnTo>
                <a:lnTo>
                  <a:pt x="2567" y="1210"/>
                </a:lnTo>
                <a:lnTo>
                  <a:pt x="2567" y="1210"/>
                </a:lnTo>
                <a:lnTo>
                  <a:pt x="2567" y="1168"/>
                </a:lnTo>
                <a:lnTo>
                  <a:pt x="2567" y="1168"/>
                </a:lnTo>
                <a:lnTo>
                  <a:pt x="2566" y="1116"/>
                </a:lnTo>
                <a:lnTo>
                  <a:pt x="2565" y="1091"/>
                </a:lnTo>
                <a:lnTo>
                  <a:pt x="2562" y="1068"/>
                </a:lnTo>
                <a:lnTo>
                  <a:pt x="2562" y="1068"/>
                </a:lnTo>
                <a:lnTo>
                  <a:pt x="2561" y="1031"/>
                </a:lnTo>
                <a:lnTo>
                  <a:pt x="2561" y="1031"/>
                </a:lnTo>
                <a:lnTo>
                  <a:pt x="2558" y="1003"/>
                </a:lnTo>
                <a:lnTo>
                  <a:pt x="2556" y="988"/>
                </a:lnTo>
                <a:lnTo>
                  <a:pt x="2554" y="973"/>
                </a:lnTo>
                <a:lnTo>
                  <a:pt x="2554" y="973"/>
                </a:lnTo>
                <a:lnTo>
                  <a:pt x="2540" y="905"/>
                </a:lnTo>
                <a:lnTo>
                  <a:pt x="2526" y="837"/>
                </a:lnTo>
                <a:lnTo>
                  <a:pt x="2517" y="805"/>
                </a:lnTo>
                <a:lnTo>
                  <a:pt x="2509" y="773"/>
                </a:lnTo>
                <a:lnTo>
                  <a:pt x="2500" y="743"/>
                </a:lnTo>
                <a:lnTo>
                  <a:pt x="2489" y="712"/>
                </a:lnTo>
                <a:lnTo>
                  <a:pt x="2489" y="712"/>
                </a:lnTo>
                <a:lnTo>
                  <a:pt x="2482" y="693"/>
                </a:lnTo>
                <a:lnTo>
                  <a:pt x="2475" y="673"/>
                </a:lnTo>
                <a:lnTo>
                  <a:pt x="2468" y="654"/>
                </a:lnTo>
                <a:lnTo>
                  <a:pt x="2459" y="636"/>
                </a:lnTo>
                <a:lnTo>
                  <a:pt x="2459" y="636"/>
                </a:lnTo>
                <a:lnTo>
                  <a:pt x="2435" y="588"/>
                </a:lnTo>
                <a:lnTo>
                  <a:pt x="2409" y="540"/>
                </a:lnTo>
                <a:lnTo>
                  <a:pt x="2381" y="494"/>
                </a:lnTo>
                <a:lnTo>
                  <a:pt x="2354" y="450"/>
                </a:lnTo>
                <a:lnTo>
                  <a:pt x="2354" y="450"/>
                </a:lnTo>
                <a:lnTo>
                  <a:pt x="2287" y="364"/>
                </a:lnTo>
                <a:lnTo>
                  <a:pt x="2287" y="364"/>
                </a:lnTo>
                <a:lnTo>
                  <a:pt x="2280" y="357"/>
                </a:lnTo>
                <a:lnTo>
                  <a:pt x="2273" y="351"/>
                </a:lnTo>
                <a:lnTo>
                  <a:pt x="2265" y="344"/>
                </a:lnTo>
                <a:lnTo>
                  <a:pt x="2260" y="338"/>
                </a:lnTo>
                <a:lnTo>
                  <a:pt x="2260" y="338"/>
                </a:lnTo>
                <a:lnTo>
                  <a:pt x="2248" y="323"/>
                </a:lnTo>
                <a:lnTo>
                  <a:pt x="2236" y="309"/>
                </a:lnTo>
                <a:lnTo>
                  <a:pt x="2223" y="296"/>
                </a:lnTo>
                <a:lnTo>
                  <a:pt x="2209" y="283"/>
                </a:lnTo>
                <a:lnTo>
                  <a:pt x="2180" y="258"/>
                </a:lnTo>
                <a:lnTo>
                  <a:pt x="2151" y="234"/>
                </a:lnTo>
                <a:lnTo>
                  <a:pt x="2151" y="234"/>
                </a:lnTo>
                <a:lnTo>
                  <a:pt x="2131" y="216"/>
                </a:lnTo>
                <a:lnTo>
                  <a:pt x="2111" y="200"/>
                </a:lnTo>
                <a:lnTo>
                  <a:pt x="2111" y="200"/>
                </a:lnTo>
                <a:lnTo>
                  <a:pt x="2094" y="187"/>
                </a:lnTo>
                <a:lnTo>
                  <a:pt x="2075" y="175"/>
                </a:lnTo>
                <a:lnTo>
                  <a:pt x="2038" y="151"/>
                </a:lnTo>
                <a:lnTo>
                  <a:pt x="2001" y="130"/>
                </a:lnTo>
                <a:lnTo>
                  <a:pt x="1960" y="110"/>
                </a:lnTo>
                <a:lnTo>
                  <a:pt x="1960" y="110"/>
                </a:lnTo>
                <a:lnTo>
                  <a:pt x="1942" y="99"/>
                </a:lnTo>
                <a:lnTo>
                  <a:pt x="1932" y="95"/>
                </a:lnTo>
                <a:lnTo>
                  <a:pt x="1923" y="91"/>
                </a:lnTo>
                <a:lnTo>
                  <a:pt x="1923" y="91"/>
                </a:lnTo>
                <a:lnTo>
                  <a:pt x="1889" y="78"/>
                </a:lnTo>
                <a:lnTo>
                  <a:pt x="1855" y="67"/>
                </a:lnTo>
                <a:lnTo>
                  <a:pt x="1821" y="58"/>
                </a:lnTo>
                <a:lnTo>
                  <a:pt x="1785" y="48"/>
                </a:lnTo>
                <a:lnTo>
                  <a:pt x="1750" y="40"/>
                </a:lnTo>
                <a:lnTo>
                  <a:pt x="1712" y="33"/>
                </a:lnTo>
                <a:lnTo>
                  <a:pt x="1674" y="26"/>
                </a:lnTo>
                <a:lnTo>
                  <a:pt x="1636" y="20"/>
                </a:lnTo>
                <a:lnTo>
                  <a:pt x="1596" y="15"/>
                </a:lnTo>
                <a:lnTo>
                  <a:pt x="1556" y="12"/>
                </a:lnTo>
                <a:lnTo>
                  <a:pt x="1516" y="8"/>
                </a:lnTo>
                <a:lnTo>
                  <a:pt x="1474" y="5"/>
                </a:lnTo>
                <a:lnTo>
                  <a:pt x="1388" y="1"/>
                </a:lnTo>
                <a:lnTo>
                  <a:pt x="1301" y="0"/>
                </a:lnTo>
                <a:close/>
              </a:path>
            </a:pathLst>
          </a:custGeom>
          <a:solidFill>
            <a:schemeClr val="bg1">
              <a:lumMod val="65000"/>
              <a:alpha val="34932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046980" y="3021965"/>
            <a:ext cx="487045" cy="487045"/>
          </a:xfrm>
          <a:prstGeom prst="ellipse">
            <a:avLst/>
          </a:prstGeom>
          <a:solidFill>
            <a:srgbClr val="319FB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568440" y="2477770"/>
            <a:ext cx="753110" cy="7531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7924800" y="3767455"/>
            <a:ext cx="563245" cy="563245"/>
          </a:xfrm>
          <a:prstGeom prst="ellipse">
            <a:avLst/>
          </a:prstGeom>
          <a:solidFill>
            <a:srgbClr val="2755A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7098030" y="4428490"/>
            <a:ext cx="422910" cy="422910"/>
          </a:xfrm>
          <a:prstGeom prst="ellipse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619750" y="4288155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5785485" y="1724660"/>
            <a:ext cx="422910" cy="422910"/>
          </a:xfrm>
          <a:prstGeom prst="ellipse">
            <a:avLst/>
          </a:prstGeom>
          <a:solidFill>
            <a:srgbClr val="2E8ED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chltn/AppData/Roaming/PolarisOffice/ETemp/22964_10060208/fImage303010074810.png"/>
          <p:cNvPicPr>
            <a:picLocks noChangeAspect="1"/>
          </p:cNvPicPr>
          <p:nvPr/>
        </p:nvPicPr>
        <p:blipFill rotWithShape="1">
          <a:blip r:embed="rId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49850" y="3137535"/>
            <a:ext cx="273050" cy="236855"/>
          </a:xfrm>
          <a:prstGeom prst="rect">
            <a:avLst/>
          </a:prstGeom>
          <a:noFill/>
        </p:spPr>
      </p:pic>
      <p:pic>
        <p:nvPicPr>
          <p:cNvPr id="17" name="그림 16" descr="C:/Users/chltn/AppData/Roaming/PolarisOffice/ETemp/22964_10060208/fImage5482010081806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765" r="1891" b="75526"/>
          <a:stretch>
            <a:fillRect/>
          </a:stretch>
        </p:blipFill>
        <p:spPr>
          <a:xfrm>
            <a:off x="6752590" y="2587625"/>
            <a:ext cx="389255" cy="532130"/>
          </a:xfrm>
          <a:prstGeom prst="rect">
            <a:avLst/>
          </a:prstGeom>
          <a:noFill/>
        </p:spPr>
      </p:pic>
      <p:pic>
        <p:nvPicPr>
          <p:cNvPr id="19" name="그림 18" descr="C:/Users/chltn/AppData/Roaming/PolarisOffice/ETemp/22964_10060208/fImage5482010098665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28" r="86975"/>
          <a:stretch>
            <a:fillRect/>
          </a:stretch>
        </p:blipFill>
        <p:spPr>
          <a:xfrm rot="20760000">
            <a:off x="5946775" y="2766695"/>
            <a:ext cx="325120" cy="486410"/>
          </a:xfrm>
          <a:prstGeom prst="rect">
            <a:avLst/>
          </a:prstGeom>
          <a:noFill/>
        </p:spPr>
      </p:pic>
      <p:pic>
        <p:nvPicPr>
          <p:cNvPr id="20" name="그림 19" descr="C:/Users/chltn/AppData/Roaming/PolarisOffice/ETemp/22964_10060208/fImage5482010106226.png"/>
          <p:cNvPicPr>
            <a:picLocks noChangeAspect="1"/>
          </p:cNvPicPr>
          <p:nvPr/>
        </p:nvPicPr>
        <p:blipFill rotWithShape="1">
          <a:blip r:embed="rId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92" t="76521" r="25210" b="2926"/>
          <a:stretch>
            <a:fillRect/>
          </a:stretch>
        </p:blipFill>
        <p:spPr>
          <a:xfrm>
            <a:off x="8007985" y="3886200"/>
            <a:ext cx="433705" cy="302260"/>
          </a:xfrm>
          <a:prstGeom prst="rect">
            <a:avLst/>
          </a:prstGeom>
          <a:noFill/>
        </p:spPr>
      </p:pic>
      <p:pic>
        <p:nvPicPr>
          <p:cNvPr id="21" name="그림 20" descr="C:/Users/chltn/AppData/Roaming/PolarisOffice/ETemp/22964_10060208/fImage275610112619.png"/>
          <p:cNvPicPr>
            <a:picLocks noChangeAspect="1"/>
          </p:cNvPicPr>
          <p:nvPr/>
        </p:nvPicPr>
        <p:blipFill rotWithShape="1">
          <a:blip r:embed="rId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8515" y="3373120"/>
            <a:ext cx="399415" cy="288925"/>
          </a:xfrm>
          <a:prstGeom prst="rect">
            <a:avLst/>
          </a:prstGeom>
          <a:noFill/>
        </p:spPr>
      </p:pic>
      <p:pic>
        <p:nvPicPr>
          <p:cNvPr id="22" name="그림 21" descr="C:/Users/chltn/AppData/Roaming/PolarisOffice/ETemp/22964_10060208/fImage1132910121509.png"/>
          <p:cNvPicPr>
            <a:picLocks noChangeAspect="1"/>
          </p:cNvPicPr>
          <p:nvPr/>
        </p:nvPicPr>
        <p:blipFill rotWithShape="1">
          <a:blip r:embed="rId8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9330" y="3470275"/>
            <a:ext cx="451485" cy="357505"/>
          </a:xfrm>
          <a:prstGeom prst="rect">
            <a:avLst/>
          </a:prstGeom>
          <a:noFill/>
        </p:spPr>
      </p:pic>
      <p:pic>
        <p:nvPicPr>
          <p:cNvPr id="23" name="그림 22" descr="C:/Users/chltn/AppData/Roaming/PolarisOffice/ETemp/22964_10060208/fImage425110132822.png"/>
          <p:cNvPicPr>
            <a:picLocks noChangeAspect="1"/>
          </p:cNvPicPr>
          <p:nvPr/>
        </p:nvPicPr>
        <p:blipFill rotWithShape="1">
          <a:blip r:embed="rId9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3640" y="4592320"/>
            <a:ext cx="294640" cy="254000"/>
          </a:xfrm>
          <a:prstGeom prst="rect">
            <a:avLst/>
          </a:prstGeom>
          <a:noFill/>
        </p:spPr>
      </p:pic>
      <p:pic>
        <p:nvPicPr>
          <p:cNvPr id="24" name="그림 23" descr="C:/Users/chltn/AppData/Roaming/PolarisOffice/ETemp/22964_10060208/fImage788410143671.png"/>
          <p:cNvPicPr>
            <a:picLocks noChangeAspect="1"/>
          </p:cNvPicPr>
          <p:nvPr/>
        </p:nvPicPr>
        <p:blipFill rotWithShape="1">
          <a:blip r:embed="rId10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4344035"/>
            <a:ext cx="225425" cy="279400"/>
          </a:xfrm>
          <a:prstGeom prst="rect">
            <a:avLst/>
          </a:prstGeom>
          <a:noFill/>
        </p:spPr>
      </p:pic>
      <p:pic>
        <p:nvPicPr>
          <p:cNvPr id="25" name="그림 24" descr="C:/Users/chltn/AppData/Roaming/PolarisOffice/ETemp/22964_10060208/fImage1191910152646.png"/>
          <p:cNvPicPr>
            <a:picLocks noChangeAspect="1"/>
          </p:cNvPicPr>
          <p:nvPr/>
        </p:nvPicPr>
        <p:blipFill rotWithShape="1">
          <a:blip r:embed="rId11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6870" y="5088255"/>
            <a:ext cx="375920" cy="363855"/>
          </a:xfrm>
          <a:prstGeom prst="rect">
            <a:avLst/>
          </a:prstGeom>
          <a:noFill/>
        </p:spPr>
      </p:pic>
      <p:pic>
        <p:nvPicPr>
          <p:cNvPr id="26" name="그림 25" descr="C:/Users/chltn/AppData/Roaming/PolarisOffice/ETemp/22964_10060208/fImage412010166487.png"/>
          <p:cNvPicPr>
            <a:picLocks noChangeAspect="1"/>
          </p:cNvPicPr>
          <p:nvPr/>
        </p:nvPicPr>
        <p:blipFill rotWithShape="1">
          <a:blip r:embed="rId12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4700" y="1805305"/>
            <a:ext cx="288925" cy="250190"/>
          </a:xfrm>
          <a:prstGeom prst="rect">
            <a:avLst/>
          </a:prstGeom>
          <a:noFill/>
        </p:spPr>
      </p:pic>
      <p:pic>
        <p:nvPicPr>
          <p:cNvPr id="27" name="그림 26" descr="C:/Users/chltn/AppData/Roaming/PolarisOffice/ETemp/22964_10060208/fImage508110173509.png"/>
          <p:cNvPicPr>
            <a:picLocks noChangeAspect="1"/>
          </p:cNvPicPr>
          <p:nvPr/>
        </p:nvPicPr>
        <p:blipFill rotWithShape="1">
          <a:blip r:embed="rId1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945" y="4535805"/>
            <a:ext cx="247014" cy="210820"/>
          </a:xfrm>
          <a:prstGeom prst="rect">
            <a:avLst/>
          </a:prstGeom>
          <a:noFill/>
        </p:spPr>
      </p:pic>
      <p:pic>
        <p:nvPicPr>
          <p:cNvPr id="28" name="그림 27" descr="C:/Users/chltn/AppData/Roaming/PolarisOffice/ETemp/22964_10060208/fImage1106310187880.png"/>
          <p:cNvPicPr>
            <a:picLocks noChangeAspect="1"/>
          </p:cNvPicPr>
          <p:nvPr/>
        </p:nvPicPr>
        <p:blipFill rotWithShape="1">
          <a:blip r:embed="rId14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39990" y="4100830"/>
            <a:ext cx="229235" cy="236220"/>
          </a:xfrm>
          <a:prstGeom prst="rect">
            <a:avLst/>
          </a:prstGeom>
          <a:noFill/>
        </p:spPr>
      </p:pic>
      <p:pic>
        <p:nvPicPr>
          <p:cNvPr id="29" name="그림 28" descr="C:/Users/chltn/AppData/Roaming/PolarisOffice/ETemp/22964_10060208/fImage793610191801.png"/>
          <p:cNvPicPr>
            <a:picLocks noChangeAspect="1"/>
          </p:cNvPicPr>
          <p:nvPr/>
        </p:nvPicPr>
        <p:blipFill rotWithShape="1">
          <a:blip r:embed="rId1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7180" y="3908425"/>
            <a:ext cx="362585" cy="367030"/>
          </a:xfrm>
          <a:prstGeom prst="rect">
            <a:avLst/>
          </a:prstGeom>
          <a:noFill/>
        </p:spPr>
      </p:pic>
      <p:pic>
        <p:nvPicPr>
          <p:cNvPr id="30" name="그림 29" descr="C:/Users/chltn/AppData/Roaming/PolarisOffice/ETemp/22964_10060208/fImage6136010204667.png"/>
          <p:cNvPicPr>
            <a:picLocks noChangeAspect="1"/>
          </p:cNvPicPr>
          <p:nvPr/>
        </p:nvPicPr>
        <p:blipFill rotWithShape="1">
          <a:blip r:embed="rId16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69" t="71437" r="27116" b="2613"/>
          <a:stretch>
            <a:fillRect/>
          </a:stretch>
        </p:blipFill>
        <p:spPr>
          <a:xfrm>
            <a:off x="7597140" y="2915285"/>
            <a:ext cx="308610" cy="255270"/>
          </a:xfrm>
          <a:prstGeom prst="rect">
            <a:avLst/>
          </a:prstGeom>
          <a:noFill/>
        </p:spPr>
      </p:pic>
      <p:pic>
        <p:nvPicPr>
          <p:cNvPr id="31" name="그림 30" descr="C:/Users/chltn/AppData/Roaming/PolarisOffice/ETemp/22964_10060208/fImage1028510217366.png"/>
          <p:cNvPicPr>
            <a:picLocks noChangeAspect="1"/>
          </p:cNvPicPr>
          <p:nvPr/>
        </p:nvPicPr>
        <p:blipFill rotWithShape="1">
          <a:blip r:embed="rId17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2305" y="3901440"/>
            <a:ext cx="279400" cy="230505"/>
          </a:xfrm>
          <a:prstGeom prst="rect">
            <a:avLst/>
          </a:prstGeom>
          <a:noFill/>
        </p:spPr>
      </p:pic>
      <p:sp>
        <p:nvSpPr>
          <p:cNvPr id="39" name="도형 38"/>
          <p:cNvSpPr>
            <a:spLocks/>
          </p:cNvSpPr>
          <p:nvPr/>
        </p:nvSpPr>
        <p:spPr>
          <a:xfrm>
            <a:off x="0" y="5827395"/>
            <a:ext cx="9144635" cy="53340"/>
          </a:xfrm>
          <a:prstGeom prst="rect">
            <a:avLst/>
          </a:prstGeom>
          <a:solidFill>
            <a:srgbClr val="00B0F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chltn/AppData/Roaming/PolarisOffice/ETemp/22964_10060208/fImage701910234070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 type="title"/>
          </p:nvPr>
        </p:nvSpPr>
        <p:spPr>
          <a:xfrm>
            <a:off x="468630" y="222250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cxnSp>
        <p:nvCxnSpPr>
          <p:cNvPr id="33" name="도형 32"/>
          <p:cNvCxnSpPr>
            <a:endCxn id="8" idx="1"/>
          </p:cNvCxnSpPr>
          <p:nvPr/>
        </p:nvCxnSpPr>
        <p:spPr>
          <a:xfrm>
            <a:off x="0" y="0"/>
            <a:ext cx="445135" cy="381635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C:/Users/chltn/AppData/Roaming/PolarisOffice/ETemp/22964_10060208/fImage7019102581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4070" y="6453505"/>
            <a:ext cx="1867535" cy="328295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914639" y="-524510"/>
            <a:ext cx="1522095" cy="1494790"/>
            <a:chOff x="7914639" y="-524510"/>
            <a:chExt cx="1522095" cy="1494790"/>
          </a:xfrm>
        </p:grpSpPr>
        <p:pic>
          <p:nvPicPr>
            <p:cNvPr id="35" name="그림 34" descr="C:/Users/chltn/AppData/Roaming/PolarisOffice/ETemp/22964_10060208/fImage608141026308.png"/>
            <p:cNvPicPr>
              <a:picLocks noChangeAspect="1"/>
            </p:cNvPicPr>
            <p:nvPr/>
          </p:nvPicPr>
          <p:blipFill rotWithShape="1"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colorTemperature colorTemp="6100"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1338" t="27083" r="7475" b="5900"/>
            <a:stretch>
              <a:fillRect/>
            </a:stretch>
          </p:blipFill>
          <p:spPr>
            <a:xfrm>
              <a:off x="7914639" y="-524510"/>
              <a:ext cx="1522095" cy="14947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7" name="도형 36"/>
            <p:cNvSpPr>
              <a:spLocks/>
            </p:cNvSpPr>
            <p:nvPr/>
          </p:nvSpPr>
          <p:spPr>
            <a:xfrm>
              <a:off x="8061325" y="-19050"/>
              <a:ext cx="179070" cy="179070"/>
            </a:xfrm>
            <a:prstGeom prst="ellipse">
              <a:avLst/>
            </a:prstGeom>
            <a:solidFill>
              <a:srgbClr val="319FB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8" name="도형 37"/>
            <p:cNvSpPr>
              <a:spLocks/>
            </p:cNvSpPr>
            <p:nvPr/>
          </p:nvSpPr>
          <p:spPr>
            <a:xfrm>
              <a:off x="8620125" y="-219075"/>
              <a:ext cx="276860" cy="276860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9118600" y="255270"/>
              <a:ext cx="207645" cy="207645"/>
            </a:xfrm>
            <a:prstGeom prst="ellipse">
              <a:avLst/>
            </a:prstGeom>
            <a:solidFill>
              <a:srgbClr val="2755A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8815070" y="497840"/>
              <a:ext cx="155575" cy="155575"/>
            </a:xfrm>
            <a:prstGeom prst="ellipse">
              <a:avLst/>
            </a:prstGeom>
            <a:solidFill>
              <a:srgbClr val="00B0F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1" name="도형 40"/>
            <p:cNvSpPr>
              <a:spLocks/>
            </p:cNvSpPr>
            <p:nvPr/>
          </p:nvSpPr>
          <p:spPr>
            <a:xfrm>
              <a:off x="8271510" y="446405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>
              <a:off x="8332470" y="-495300"/>
              <a:ext cx="155575" cy="155575"/>
            </a:xfrm>
            <a:prstGeom prst="ellipse">
              <a:avLst/>
            </a:prstGeom>
            <a:solidFill>
              <a:srgbClr val="2E8ED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pic>
          <p:nvPicPr>
            <p:cNvPr id="43" name="그림 42" descr="C:/Users/chltn/AppData/Roaming/PolarisOffice/ETemp/22964_10060208/fImage303010331737.png"/>
            <p:cNvPicPr>
              <a:picLocks noChangeAspect="1"/>
            </p:cNvPicPr>
            <p:nvPr/>
          </p:nvPicPr>
          <p:blipFill rotWithShape="1">
            <a:blip r:embed="rId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98790" y="23495"/>
              <a:ext cx="100965" cy="87630"/>
            </a:xfrm>
            <a:prstGeom prst="rect">
              <a:avLst/>
            </a:prstGeom>
            <a:noFill/>
          </p:spPr>
        </p:pic>
        <p:pic>
          <p:nvPicPr>
            <p:cNvPr id="44" name="그림 43" descr="C:/Users/chltn/AppData/Roaming/PolarisOffice/ETemp/22964_10060208/fImage5482010342363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6765" r="1891" b="75526"/>
            <a:stretch>
              <a:fillRect/>
            </a:stretch>
          </p:blipFill>
          <p:spPr>
            <a:xfrm>
              <a:off x="8688070" y="-178435"/>
              <a:ext cx="143510" cy="195580"/>
            </a:xfrm>
            <a:prstGeom prst="rect">
              <a:avLst/>
            </a:prstGeom>
            <a:noFill/>
          </p:spPr>
        </p:pic>
        <p:pic>
          <p:nvPicPr>
            <p:cNvPr id="45" name="그림 44" descr="C:/Users/chltn/AppData/Roaming/PolarisOffice/ETemp/22964_10060208/fImage5482010357029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228" r="86975"/>
            <a:stretch>
              <a:fillRect/>
            </a:stretch>
          </p:blipFill>
          <p:spPr>
            <a:xfrm rot="20760000">
              <a:off x="8392160" y="-113030"/>
              <a:ext cx="120015" cy="179070"/>
            </a:xfrm>
            <a:prstGeom prst="rect">
              <a:avLst/>
            </a:prstGeom>
            <a:noFill/>
          </p:spPr>
        </p:pic>
        <p:pic>
          <p:nvPicPr>
            <p:cNvPr id="46" name="그림 45" descr="C:/Users/chltn/AppData/Roaming/PolarisOffice/ETemp/22964_10060208/fImage5482010367195.png"/>
            <p:cNvPicPr>
              <a:picLocks noChangeAspect="1"/>
            </p:cNvPicPr>
            <p:nvPr/>
          </p:nvPicPr>
          <p:blipFill rotWithShape="1">
            <a:blip r:embed="rId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092" t="76521" r="25210" b="2926"/>
            <a:stretch>
              <a:fillRect/>
            </a:stretch>
          </p:blipFill>
          <p:spPr>
            <a:xfrm>
              <a:off x="9149080" y="298450"/>
              <a:ext cx="160020" cy="111760"/>
            </a:xfrm>
            <a:prstGeom prst="rect">
              <a:avLst/>
            </a:prstGeom>
            <a:noFill/>
          </p:spPr>
        </p:pic>
        <p:pic>
          <p:nvPicPr>
            <p:cNvPr id="47" name="그림 46" descr="C:/Users/chltn/AppData/Roaming/PolarisOffice/ETemp/22964_10060208/fImage275610378137.png"/>
            <p:cNvPicPr>
              <a:picLocks noChangeAspect="1"/>
            </p:cNvPicPr>
            <p:nvPr/>
          </p:nvPicPr>
          <p:blipFill rotWithShape="1">
            <a:blip r:embed="rId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0470" y="109855"/>
              <a:ext cx="147320" cy="106680"/>
            </a:xfrm>
            <a:prstGeom prst="rect">
              <a:avLst/>
            </a:prstGeom>
            <a:noFill/>
          </p:spPr>
        </p:pic>
        <p:pic>
          <p:nvPicPr>
            <p:cNvPr id="48" name="그림 47" descr="C:/Users/chltn/AppData/Roaming/PolarisOffice/ETemp/22964_10060208/fImage1132910382173.png"/>
            <p:cNvPicPr>
              <a:picLocks noChangeAspect="1"/>
            </p:cNvPicPr>
            <p:nvPr/>
          </p:nvPicPr>
          <p:blipFill rotWithShape="1">
            <a:blip r:embed="rId8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436610" y="146050"/>
              <a:ext cx="166370" cy="131445"/>
            </a:xfrm>
            <a:prstGeom prst="rect">
              <a:avLst/>
            </a:prstGeom>
            <a:noFill/>
          </p:spPr>
        </p:pic>
        <p:pic>
          <p:nvPicPr>
            <p:cNvPr id="49" name="그림 48" descr="C:/Users/chltn/AppData/Roaming/PolarisOffice/ETemp/22964_10060208/fImage425110393387.png"/>
            <p:cNvPicPr>
              <a:picLocks noChangeAspect="1"/>
            </p:cNvPicPr>
            <p:nvPr/>
          </p:nvPicPr>
          <p:blipFill rotWithShape="1">
            <a:blip r:embed="rId9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08365" y="558165"/>
              <a:ext cx="108585" cy="93980"/>
            </a:xfrm>
            <a:prstGeom prst="rect">
              <a:avLst/>
            </a:prstGeom>
            <a:noFill/>
          </p:spPr>
        </p:pic>
        <p:pic>
          <p:nvPicPr>
            <p:cNvPr id="50" name="그림 49" descr="C:/Users/chltn/AppData/Roaming/PolarisOffice/ETemp/22964_10060208/fImage788410405071.png"/>
            <p:cNvPicPr>
              <a:picLocks noChangeAspect="1"/>
            </p:cNvPicPr>
            <p:nvPr/>
          </p:nvPicPr>
          <p:blipFill rotWithShape="1">
            <a:blip r:embed="rId10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07070" y="466725"/>
              <a:ext cx="83185" cy="102870"/>
            </a:xfrm>
            <a:prstGeom prst="rect">
              <a:avLst/>
            </a:prstGeom>
            <a:noFill/>
          </p:spPr>
        </p:pic>
        <p:pic>
          <p:nvPicPr>
            <p:cNvPr id="51" name="그림 50" descr="C:/Users/chltn/AppData/Roaming/PolarisOffice/ETemp/22964_10060208/fImage1191910419175.png"/>
            <p:cNvPicPr>
              <a:picLocks noChangeAspect="1"/>
            </p:cNvPicPr>
            <p:nvPr/>
          </p:nvPicPr>
          <p:blipFill rotWithShape="1">
            <a:blip r:embed="rId11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70925" y="740410"/>
              <a:ext cx="138430" cy="133985"/>
            </a:xfrm>
            <a:prstGeom prst="rect">
              <a:avLst/>
            </a:prstGeom>
            <a:noFill/>
          </p:spPr>
        </p:pic>
        <p:pic>
          <p:nvPicPr>
            <p:cNvPr id="52" name="그림 51" descr="C:/Users/chltn/AppData/Roaming/PolarisOffice/ETemp/22964_10060208/fImage412010422069.png"/>
            <p:cNvPicPr>
              <a:picLocks noChangeAspect="1"/>
            </p:cNvPicPr>
            <p:nvPr/>
          </p:nvPicPr>
          <p:blipFill rotWithShape="1">
            <a:blip r:embed="rId12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57870" y="-465454"/>
              <a:ext cx="106680" cy="92075"/>
            </a:xfrm>
            <a:prstGeom prst="rect">
              <a:avLst/>
            </a:prstGeom>
            <a:noFill/>
          </p:spPr>
        </p:pic>
        <p:pic>
          <p:nvPicPr>
            <p:cNvPr id="53" name="그림 52" descr="C:/Users/chltn/AppData/Roaming/PolarisOffice/ETemp/22964_10060208/fImage508110438285.png"/>
            <p:cNvPicPr>
              <a:picLocks noChangeAspect="1"/>
            </p:cNvPicPr>
            <p:nvPr/>
          </p:nvPicPr>
          <p:blipFill rotWithShape="1">
            <a:blip r:embed="rId13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44915" y="537210"/>
              <a:ext cx="90805" cy="78105"/>
            </a:xfrm>
            <a:prstGeom prst="rect">
              <a:avLst/>
            </a:prstGeom>
            <a:noFill/>
          </p:spPr>
        </p:pic>
        <p:pic>
          <p:nvPicPr>
            <p:cNvPr id="54" name="그림 53" descr="C:/Users/chltn/AppData/Roaming/PolarisOffice/ETemp/22964_10060208/fImage1106310447019.png"/>
            <p:cNvPicPr>
              <a:picLocks noChangeAspect="1"/>
            </p:cNvPicPr>
            <p:nvPr/>
          </p:nvPicPr>
          <p:blipFill rotWithShape="1">
            <a:blip r:embed="rId14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976995" y="377190"/>
              <a:ext cx="84455" cy="86995"/>
            </a:xfrm>
            <a:prstGeom prst="rect">
              <a:avLst/>
            </a:prstGeom>
            <a:noFill/>
          </p:spPr>
        </p:pic>
        <p:pic>
          <p:nvPicPr>
            <p:cNvPr id="55" name="그림 54" descr="C:/Users/chltn/AppData/Roaming/PolarisOffice/ETemp/22964_10060208/fImage793610459444.png"/>
            <p:cNvPicPr>
              <a:picLocks noChangeAspect="1"/>
            </p:cNvPicPr>
            <p:nvPr/>
          </p:nvPicPr>
          <p:blipFill rotWithShape="1">
            <a:blip r:embed="rId15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49335" y="306705"/>
              <a:ext cx="133985" cy="135255"/>
            </a:xfrm>
            <a:prstGeom prst="rect">
              <a:avLst/>
            </a:prstGeom>
            <a:noFill/>
          </p:spPr>
        </p:pic>
        <p:pic>
          <p:nvPicPr>
            <p:cNvPr id="56" name="그림 55" descr="C:/Users/chltn/AppData/Roaming/PolarisOffice/ETemp/22964_10060208/fImage6136010463585.png"/>
            <p:cNvPicPr>
              <a:picLocks noChangeAspect="1"/>
            </p:cNvPicPr>
            <p:nvPr/>
          </p:nvPicPr>
          <p:blipFill rotWithShape="1">
            <a:blip r:embed="rId16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269" t="71437" r="27116" b="2613"/>
            <a:stretch>
              <a:fillRect/>
            </a:stretch>
          </p:blipFill>
          <p:spPr>
            <a:xfrm>
              <a:off x="8997950" y="-57785"/>
              <a:ext cx="113665" cy="93980"/>
            </a:xfrm>
            <a:prstGeom prst="rect">
              <a:avLst/>
            </a:prstGeom>
            <a:noFill/>
          </p:spPr>
        </p:pic>
        <p:pic>
          <p:nvPicPr>
            <p:cNvPr id="57" name="그림 56" descr="C:/Users/chltn/AppData/Roaming/PolarisOffice/ETemp/22964_10060208/fImage1028510475249.png"/>
            <p:cNvPicPr>
              <a:picLocks noChangeAspect="1"/>
            </p:cNvPicPr>
            <p:nvPr/>
          </p:nvPicPr>
          <p:blipFill rotWithShape="1">
            <a:blip r:embed="rId17" cstate="hq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16595" y="304165"/>
              <a:ext cx="102870" cy="85090"/>
            </a:xfrm>
            <a:prstGeom prst="rect">
              <a:avLst/>
            </a:prstGeom>
            <a:noFill/>
          </p:spPr>
        </p:pic>
      </p:grpSp>
      <p:pic>
        <p:nvPicPr>
          <p:cNvPr id="5" name="그림 4" descr="C:/Users/chltn/AppData/Roaming/PolarisOffice/ETemp/22964_10060208/fImage699410492759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4895" y="474345"/>
            <a:ext cx="1110615" cy="32829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7704A4-AB75-48ED-8E5D-7C052CF9D246}" type="datetimeFigureOut">
              <a:rPr lang="ko-KR" altLang="en-US"/>
              <a:pPr>
                <a:defRPr/>
              </a:pPr>
              <a:t>2020-06-10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9F7436-4A86-45DF-BA25-84C1FAFAFC1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508000" fontAlgn="base" latin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텍스트 스타일을 편집합니다</a:t>
            </a:r>
          </a:p>
          <a:p>
            <a:pPr marL="742950" indent="-285750" algn="l" defTabSz="508000" fontAlgn="base" latin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둘째 수준</a:t>
            </a:r>
          </a:p>
          <a:p>
            <a:pPr marL="1143000" indent="-228600" algn="l" defTabSz="508000" fontAlgn="base" latin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셋째 수준</a:t>
            </a:r>
          </a:p>
          <a:p>
            <a:pPr marL="16002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넷째 수준</a:t>
            </a:r>
          </a:p>
          <a:p>
            <a:pPr marL="20574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2020-06-10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508000" fontAlgn="base" latin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텍스트 스타일을 편집합니다</a:t>
            </a:r>
          </a:p>
          <a:p>
            <a:pPr marL="742950" indent="-285750" algn="l" defTabSz="508000" fontAlgn="base" latin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둘째 수준</a:t>
            </a:r>
          </a:p>
          <a:p>
            <a:pPr marL="1143000" indent="-228600" algn="l" defTabSz="508000" fontAlgn="base" latin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셋째 수준</a:t>
            </a:r>
          </a:p>
          <a:p>
            <a:pPr marL="16002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넷째 수준</a:t>
            </a:r>
          </a:p>
          <a:p>
            <a:pPr marL="20574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2020-06-10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508000" fontAlgn="base" latinLnBrk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마스터 텍스트 스타일을 편집합니다</a:t>
            </a:r>
          </a:p>
          <a:p>
            <a:pPr marL="742950" indent="-285750" algn="l" defTabSz="508000" fontAlgn="base" latinLnBrk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둘째 수준</a:t>
            </a:r>
          </a:p>
          <a:p>
            <a:pPr marL="1143000" indent="-228600" algn="l" defTabSz="508000" fontAlgn="base" latin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셋째 수준</a:t>
            </a:r>
          </a:p>
          <a:p>
            <a:pPr marL="16002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–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넷째 수준</a:t>
            </a:r>
          </a:p>
          <a:p>
            <a:pPr marL="2057400" indent="-228600" algn="l" defTabSz="508000" fontAlgn="base" latinLnBrk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»"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datetime1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2020-06-10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fld id="{B9320F77-B9A0-41C5-862A-B4B631284C64}" type="slidenum">
              <a:rPr lang="ko-KR" altLang="en-US" sz="1800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rPr>
              <a:t>‹#›</a:t>
            </a:fld>
            <a:endParaRPr lang="ko-KR" altLang="en-US" sz="1800">
              <a:solidFill>
                <a:schemeClr val="tx1"/>
              </a:solidFill>
              <a:latin typeface="맑은 고딕" charset="0"/>
              <a:ea typeface="굴림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nutrition2.asia/news/articleView.html?idxno=109600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eg"/><Relationship Id="rId4" Type="http://schemas.openxmlformats.org/officeDocument/2006/relationships/hyperlink" Target="http://weekly.hankooki.com/lpage/economy/202004/wk20200406164825146410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irobotnews.com/news/articleView.html?idxno=20378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713105" y="950595"/>
            <a:ext cx="6090920" cy="1151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508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dirty="0">
                <a:solidFill>
                  <a:srgbClr val="000000"/>
                </a:solidFill>
                <a:ea typeface="맑은 고딕" panose="020B0503020000020004" pitchFamily="50" charset="-127"/>
              </a:rPr>
              <a:t>종합설계프로젝트</a:t>
            </a:r>
          </a:p>
          <a:p>
            <a:pPr marL="0" indent="0" algn="just" defTabSz="508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크라우드</a:t>
            </a:r>
            <a:r>
              <a:rPr lang="ko-KR" altLang="en-US" sz="2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200" b="1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펀딩</a:t>
            </a:r>
            <a:r>
              <a:rPr lang="ko-KR" altLang="en-US" sz="2200" b="1" dirty="0">
                <a:solidFill>
                  <a:srgbClr val="000000"/>
                </a:solidFill>
                <a:ea typeface="맑은 고딕" panose="020B0503020000020004" pitchFamily="50" charset="-127"/>
              </a:rPr>
              <a:t> 웹 사이트 및 애플리케이션 구현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20085" y="3796665"/>
            <a:ext cx="1835785" cy="18986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ea typeface="맑은 고딕" panose="020B0503020000020004" pitchFamily="50" charset="-127"/>
                <a:cs typeface="Arial" charset="0"/>
              </a:rPr>
              <a:t>조영헌</a:t>
            </a:r>
            <a:r>
              <a:rPr lang="en-US" altLang="ko-KR" sz="1600" dirty="0">
                <a:ea typeface="맑은 고딕" panose="020B0503020000020004" pitchFamily="50" charset="-127"/>
                <a:cs typeface="Arial" charset="0"/>
              </a:rPr>
              <a:t>(20141601)</a:t>
            </a:r>
            <a:endParaRPr lang="ko-KR" altLang="en-US" sz="16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ea typeface="맑은 고딕" panose="020B0503020000020004" pitchFamily="50" charset="-127"/>
                <a:cs typeface="Arial" charset="0"/>
              </a:rPr>
              <a:t>박원이</a:t>
            </a:r>
            <a:r>
              <a:rPr lang="en-US" altLang="ko-KR" sz="1600" dirty="0">
                <a:ea typeface="맑은 고딕" panose="020B0503020000020004" pitchFamily="50" charset="-127"/>
                <a:cs typeface="Arial" charset="0"/>
              </a:rPr>
              <a:t>(20141585)</a:t>
            </a:r>
            <a:endParaRPr lang="ko-KR" altLang="en-US" sz="16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err="1">
                <a:ea typeface="맑은 고딕" panose="020B0503020000020004" pitchFamily="50" charset="-127"/>
                <a:cs typeface="Arial" charset="0"/>
              </a:rPr>
              <a:t>전호성</a:t>
            </a:r>
            <a:r>
              <a:rPr lang="en-US" altLang="ko-KR" sz="1600" dirty="0">
                <a:ea typeface="맑은 고딕" panose="020B0503020000020004" pitchFamily="50" charset="-127"/>
                <a:cs typeface="Arial" charset="0"/>
              </a:rPr>
              <a:t>(20141597)</a:t>
            </a:r>
            <a:endParaRPr lang="ko-KR" altLang="en-US" sz="16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ea typeface="맑은 고딕" panose="020B0503020000020004" pitchFamily="50" charset="-127"/>
                <a:cs typeface="Arial" charset="0"/>
              </a:rPr>
              <a:t>김재윤</a:t>
            </a:r>
            <a:r>
              <a:rPr lang="en-US" altLang="ko-KR" sz="1600" dirty="0">
                <a:ea typeface="맑은 고딕" panose="020B0503020000020004" pitchFamily="50" charset="-127"/>
                <a:cs typeface="Arial" charset="0"/>
              </a:rPr>
              <a:t>(20151556)</a:t>
            </a:r>
            <a:endParaRPr lang="ko-KR" altLang="en-US" sz="16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err="1">
                <a:ea typeface="맑은 고딕" panose="020B0503020000020004" pitchFamily="50" charset="-127"/>
                <a:cs typeface="Arial" charset="0"/>
              </a:rPr>
              <a:t>최순미</a:t>
            </a:r>
            <a:r>
              <a:rPr lang="en-US" altLang="ko-KR" sz="1600" dirty="0">
                <a:ea typeface="맑은 고딕" panose="020B0503020000020004" pitchFamily="50" charset="-127"/>
                <a:cs typeface="Arial" charset="0"/>
              </a:rPr>
              <a:t>(20161494)</a:t>
            </a:r>
            <a:endParaRPr lang="ko-KR" altLang="en-US" sz="1600" dirty="0"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D80F47-C07B-419F-A438-388EBDFE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4070" y="6453505"/>
            <a:ext cx="1866900" cy="32766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4330" y="2564130"/>
            <a:ext cx="3535680" cy="1059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309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주요대상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2834005" y="2119630"/>
            <a:ext cx="2039620" cy="2039620"/>
          </a:xfrm>
          <a:prstGeom prst="ellipse">
            <a:avLst/>
          </a:prstGeom>
          <a:solidFill>
            <a:srgbClr val="3057B9">
              <a:alpha val="49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4415155" y="2119630"/>
            <a:ext cx="2039620" cy="2039620"/>
          </a:xfrm>
          <a:prstGeom prst="ellipse">
            <a:avLst/>
          </a:prstGeom>
          <a:solidFill>
            <a:srgbClr val="36B700">
              <a:alpha val="5204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2779395" y="2841625"/>
            <a:ext cx="2085975" cy="494029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개발자 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및 기업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4402455" y="2991485"/>
            <a:ext cx="2085975" cy="494029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후원자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95250" y="4816475"/>
            <a:ext cx="4572635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  <a:cs typeface="Arial" charset="0"/>
              </a:rPr>
              <a:t>아이디어 개발에 필요한 모금을</a:t>
            </a: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  <a:cs typeface="Arial" charset="0"/>
              </a:rPr>
              <a:t>필요로 하는 개발자 및 기업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494530" y="4816475"/>
            <a:ext cx="4572635" cy="6153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  <a:cs typeface="Arial" charset="0"/>
              </a:rPr>
              <a:t>새로운 아이디어를 판단하고</a:t>
            </a: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  <a:cs typeface="Arial" charset="0"/>
              </a:rPr>
              <a:t>후원해 주는 후원자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/>
          <p:nvPr/>
        </p:nvCxnSpPr>
        <p:spPr>
          <a:xfrm>
            <a:off x="3853815" y="4154170"/>
            <a:ext cx="10160" cy="451485"/>
          </a:xfrm>
          <a:prstGeom prst="line">
            <a:avLst/>
          </a:prstGeom>
          <a:ln w="25400" cap="flat" cmpd="sng">
            <a:solidFill>
              <a:srgbClr val="9CC3E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flipH="1">
            <a:off x="5470525" y="4158615"/>
            <a:ext cx="3175" cy="451485"/>
          </a:xfrm>
          <a:prstGeom prst="line">
            <a:avLst/>
          </a:prstGeom>
          <a:ln w="25400" cap="flat" cmpd="sng">
            <a:solidFill>
              <a:schemeClr val="accent3">
                <a:lumMod val="60000"/>
                <a:lumOff val="4000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도형 35"/>
          <p:cNvSpPr>
            <a:spLocks/>
          </p:cNvSpPr>
          <p:nvPr/>
        </p:nvSpPr>
        <p:spPr>
          <a:xfrm>
            <a:off x="412750" y="4603750"/>
            <a:ext cx="3957319" cy="1076325"/>
          </a:xfrm>
          <a:prstGeom prst="rect">
            <a:avLst/>
          </a:prstGeom>
          <a:noFill/>
          <a:ln w="25400" cap="flat" cmpd="sng">
            <a:solidFill>
              <a:srgbClr val="9CC3E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4813300" y="4603750"/>
            <a:ext cx="3957319" cy="1076325"/>
          </a:xfrm>
          <a:prstGeom prst="rect">
            <a:avLst/>
          </a:prstGeom>
          <a:noFill/>
          <a:ln w="25400" cap="flat" cmpd="sng">
            <a:solidFill>
              <a:schemeClr val="accent3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27596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26517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baseline="-25000" dirty="0">
                <a:cs typeface="맑은 고딕" charset="0"/>
              </a:rPr>
              <a:t>4</a:t>
            </a:r>
            <a:r>
              <a:rPr lang="ko-KR" altLang="en-US" sz="4000" b="0" baseline="-25000" dirty="0">
                <a:cs typeface="맑은 고딕" charset="0"/>
              </a:rPr>
              <a:t>. 구현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애플리케이션 구현</a:t>
            </a:r>
          </a:p>
        </p:txBody>
      </p:sp>
      <p:pic>
        <p:nvPicPr>
          <p:cNvPr id="5" name="앱구현">
            <a:hlinkClick r:id="" action="ppaction://media"/>
            <a:extLst>
              <a:ext uri="{FF2B5EF4-FFF2-40B4-BE49-F238E27FC236}">
                <a16:creationId xmlns:a16="http://schemas.microsoft.com/office/drawing/2014/main" id="{241EAC32-EE87-4BFF-A99A-47071416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0905" y="1950720"/>
            <a:ext cx="2282190" cy="406781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CDCE71-323F-4E53-A1BE-E16F3EA804E5}"/>
              </a:ext>
            </a:extLst>
          </p:cNvPr>
          <p:cNvGrpSpPr/>
          <p:nvPr/>
        </p:nvGrpSpPr>
        <p:grpSpPr>
          <a:xfrm>
            <a:off x="3094990" y="620395"/>
            <a:ext cx="2953385" cy="377190"/>
            <a:chOff x="3094990" y="620395"/>
            <a:chExt cx="2953385" cy="3771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ADF55-4D67-4CF6-87F1-D888A616A0D9}"/>
                </a:ext>
              </a:extLst>
            </p:cNvPr>
            <p:cNvSpPr txBox="1"/>
            <p:nvPr/>
          </p:nvSpPr>
          <p:spPr>
            <a:xfrm>
              <a:off x="3094990" y="620395"/>
              <a:ext cx="824865" cy="231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n w="12700">
                    <a:noFill/>
                  </a:ln>
                  <a:latin typeface="+mn-ea"/>
                </a:defRPr>
              </a:lvl1pPr>
            </a:lstStyle>
            <a:p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웹 구현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DC47A-1292-4CE3-82AC-52E5DB854838}"/>
                </a:ext>
              </a:extLst>
            </p:cNvPr>
            <p:cNvSpPr txBox="1"/>
            <p:nvPr/>
          </p:nvSpPr>
          <p:spPr>
            <a:xfrm>
              <a:off x="5126990" y="629285"/>
              <a:ext cx="92202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애플리케이션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구현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9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858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Arial" charset="0"/>
              </a:rPr>
              <a:t>질의응답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901700" y="1298575"/>
            <a:ext cx="5617845" cy="5353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508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크라우드 펀딩 웹 사이트 및 애플리케이션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1B0D1-434D-4531-8422-517ED5BF2926}"/>
              </a:ext>
            </a:extLst>
          </p:cNvPr>
          <p:cNvSpPr txBox="1"/>
          <p:nvPr/>
        </p:nvSpPr>
        <p:spPr>
          <a:xfrm>
            <a:off x="1331595" y="3068955"/>
            <a:ext cx="4031615" cy="101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ea typeface="맑은 고딕" panose="020B0503020000020004" pitchFamily="50" charset="-127"/>
                <a:cs typeface="Arial" pitchFamily="34" charset="0"/>
              </a:rPr>
              <a:t>감사합니다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1145" y="1823720"/>
            <a:ext cx="2094865" cy="621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433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349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주요기능 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730375" y="2674620"/>
            <a:ext cx="2080895" cy="2080895"/>
          </a:xfrm>
          <a:prstGeom prst="ellipse">
            <a:avLst/>
          </a:prstGeom>
          <a:noFill/>
          <a:ln w="190500" cap="flat" cmpd="sng">
            <a:solidFill>
              <a:srgbClr val="23C733">
                <a:alpha val="47843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3540125" y="2674620"/>
            <a:ext cx="2080895" cy="2080895"/>
          </a:xfrm>
          <a:prstGeom prst="ellipse">
            <a:avLst/>
          </a:prstGeom>
          <a:noFill/>
          <a:ln w="190500" cap="flat" cmpd="sng">
            <a:solidFill>
              <a:srgbClr val="7066A8">
                <a:alpha val="47843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5349875" y="2674620"/>
            <a:ext cx="2080895" cy="2080895"/>
          </a:xfrm>
          <a:prstGeom prst="ellipse">
            <a:avLst/>
          </a:prstGeom>
          <a:noFill/>
          <a:ln w="190500" cap="flat" cmpd="sng">
            <a:solidFill>
              <a:srgbClr val="23C733">
                <a:alpha val="47843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1349375" y="3547745"/>
            <a:ext cx="6414135" cy="318770"/>
          </a:xfrm>
          <a:prstGeom prst="rect">
            <a:avLst/>
          </a:prstGeom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1254125" y="3436620"/>
            <a:ext cx="2954020" cy="9232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크라우드 펀딩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프로젝트 개설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3524250" y="3404870"/>
            <a:ext cx="2080895" cy="6159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크라우드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펀딩 후원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5215255" y="3309620"/>
            <a:ext cx="2398395" cy="6159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개발자와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후원자 간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rgbClr val="231815"/>
                </a:solidFill>
                <a:latin typeface="맑은 고딕" charset="0"/>
                <a:ea typeface="맑은 고딕" charset="0"/>
              </a:rPr>
              <a:t>커뮤니티</a:t>
            </a:r>
            <a:endParaRPr lang="ko-KR" altLang="en-US" sz="2000" b="1">
              <a:solidFill>
                <a:srgbClr val="231815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0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(6)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기대효과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3600" y="4464685"/>
            <a:ext cx="7776845" cy="956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개발자 </a:t>
            </a:r>
            <a:r>
              <a:rPr lang="en-US" altLang="ko-KR" sz="2000" dirty="0"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질 높은 여러 아이디어 개발품 개발 가능</a:t>
            </a:r>
            <a:endParaRPr lang="en-US" altLang="ko-KR" sz="20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후원자 </a:t>
            </a:r>
            <a:r>
              <a:rPr lang="en-US" altLang="ko-KR" sz="2000" dirty="0">
                <a:ea typeface="맑은 고딕" panose="020B0503020000020004" pitchFamily="50" charset="-127"/>
                <a:cs typeface="Arial" charset="0"/>
              </a:rPr>
              <a:t>: </a:t>
            </a:r>
            <a:r>
              <a:rPr lang="ko-KR" altLang="en-US" sz="2000" spc="-150" dirty="0">
                <a:ea typeface="맑은 고딕" panose="020B0503020000020004" pitchFamily="50" charset="-127"/>
                <a:cs typeface="Arial" charset="0"/>
              </a:rPr>
              <a:t>질 높은 결과물을 얻을 수 있고</a:t>
            </a:r>
            <a:r>
              <a:rPr lang="en-US" altLang="ko-KR" sz="2000" spc="-150" dirty="0">
                <a:ea typeface="맑은 고딕" panose="020B0503020000020004" pitchFamily="50" charset="-127"/>
                <a:cs typeface="Arial" charset="0"/>
              </a:rPr>
              <a:t>, </a:t>
            </a:r>
            <a:r>
              <a:rPr lang="ko-KR" altLang="en-US" sz="2000" spc="-150" dirty="0">
                <a:ea typeface="맑은 고딕" panose="020B0503020000020004" pitchFamily="50" charset="-127"/>
                <a:cs typeface="Arial" charset="0"/>
              </a:rPr>
              <a:t>희소성 있는 보상 수령 가능</a:t>
            </a:r>
            <a:endParaRPr lang="en-US" altLang="ko-KR" sz="2000" spc="-150" dirty="0"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555" y="4584700"/>
            <a:ext cx="372745" cy="356235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7465E-9403-4E62-96F1-53F7703CA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555" y="5013325"/>
            <a:ext cx="372745" cy="356235"/>
          </a:xfrm>
          <a:prstGeom prst="rect">
            <a:avLst/>
          </a:prstGeom>
          <a:noFill/>
        </p:spPr>
      </p:pic>
      <p:pic>
        <p:nvPicPr>
          <p:cNvPr id="21" name="그림 20" descr="C:/Users/chltn/AppData/Roaming/PolarisOffice/ETemp/11956_5781312/fImage505638358525.png"/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accent1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61" t="53883" r="70415" b="37903"/>
          <a:stretch>
            <a:fillRect/>
          </a:stretch>
        </p:blipFill>
        <p:spPr>
          <a:xfrm>
            <a:off x="5199380" y="2484120"/>
            <a:ext cx="1103630" cy="1007745"/>
          </a:xfrm>
          <a:prstGeom prst="rect">
            <a:avLst/>
          </a:prstGeom>
          <a:noFill/>
        </p:spPr>
      </p:pic>
      <p:pic>
        <p:nvPicPr>
          <p:cNvPr id="22" name="그림 21" descr="C:/Users/chltn/AppData/Roaming/PolarisOffice/ETemp/11956_5781312/fImage50563835882993.png"/>
          <p:cNvPicPr>
            <a:picLocks noChangeAspect="1"/>
          </p:cNvPicPr>
          <p:nvPr/>
        </p:nvPicPr>
        <p:blipFill rotWithShape="1">
          <a:blip r:embed="rId4" cstate="hqprint">
            <a:duotone>
              <a:prstClr val="black"/>
              <a:schemeClr val="accent1">
                <a:tint val="45000"/>
                <a:satMod val="400000"/>
              </a:schemeClr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1" t="42137" r="93437" b="47425"/>
          <a:stretch>
            <a:fillRect/>
          </a:stretch>
        </p:blipFill>
        <p:spPr>
          <a:xfrm>
            <a:off x="2879725" y="2272030"/>
            <a:ext cx="1073785" cy="1280160"/>
          </a:xfrm>
          <a:prstGeom prst="rect">
            <a:avLst/>
          </a:prstGeom>
          <a:noFill/>
        </p:spPr>
      </p:pic>
      <p:sp>
        <p:nvSpPr>
          <p:cNvPr id="23" name="도형 22"/>
          <p:cNvSpPr>
            <a:spLocks/>
          </p:cNvSpPr>
          <p:nvPr/>
        </p:nvSpPr>
        <p:spPr>
          <a:xfrm rot="8100000">
            <a:off x="2684780" y="2300605"/>
            <a:ext cx="1431290" cy="1398905"/>
          </a:xfrm>
          <a:prstGeom prst="roundRect">
            <a:avLst/>
          </a:prstGeom>
          <a:noFill/>
          <a:ln w="50800" cap="flat" cmpd="sng">
            <a:solidFill>
              <a:srgbClr val="9CC3E6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8100000">
            <a:off x="5034280" y="2300605"/>
            <a:ext cx="1431290" cy="1398905"/>
          </a:xfrm>
          <a:prstGeom prst="roundRect">
            <a:avLst/>
          </a:prstGeom>
          <a:noFill/>
          <a:ln w="50800" cap="flat" cmpd="sng">
            <a:solidFill>
              <a:srgbClr val="9CC3E6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4368165" y="2828290"/>
            <a:ext cx="4184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3057B9"/>
                </a:solidFill>
                <a:latin typeface="Arial" charset="0"/>
                <a:ea typeface="Arial" charset="0"/>
              </a:rPr>
              <a:t>•••</a:t>
            </a:r>
            <a:endParaRPr lang="ko-KR" altLang="en-US" sz="1800">
              <a:solidFill>
                <a:srgbClr val="3057B9"/>
              </a:solidFill>
              <a:latin typeface="Arial" charset="0"/>
              <a:ea typeface="Arial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0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858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Arial" charset="0"/>
              </a:rPr>
              <a:t>기획_1.2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구성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팀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구성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924685" y="2559050"/>
            <a:ext cx="5302250" cy="2519680"/>
            <a:chOff x="1924685" y="2559050"/>
            <a:chExt cx="5302250" cy="2519680"/>
          </a:xfrm>
        </p:grpSpPr>
        <p:sp>
          <p:nvSpPr>
            <p:cNvPr id="31" name="직사각형 30"/>
            <p:cNvSpPr>
              <a:spLocks/>
            </p:cNvSpPr>
            <p:nvPr/>
          </p:nvSpPr>
          <p:spPr>
            <a:xfrm>
              <a:off x="1924685" y="2559050"/>
              <a:ext cx="2089150" cy="394335"/>
            </a:xfrm>
            <a:prstGeom prst="rect">
              <a:avLst/>
            </a:prstGeom>
            <a:solidFill>
              <a:srgbClr val="C6DAF1">
                <a:alpha val="67058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박원이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32" name="직사각형 31"/>
            <p:cNvSpPr>
              <a:spLocks/>
            </p:cNvSpPr>
            <p:nvPr/>
          </p:nvSpPr>
          <p:spPr>
            <a:xfrm>
              <a:off x="1924685" y="3271520"/>
              <a:ext cx="2089150" cy="394335"/>
            </a:xfrm>
            <a:prstGeom prst="rect">
              <a:avLst/>
            </a:prstGeom>
            <a:solidFill>
              <a:srgbClr val="C6DAF1">
                <a:alpha val="67058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전호성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33" name="직사각형 32"/>
            <p:cNvSpPr>
              <a:spLocks/>
            </p:cNvSpPr>
            <p:nvPr/>
          </p:nvSpPr>
          <p:spPr>
            <a:xfrm>
              <a:off x="1924685" y="3979545"/>
              <a:ext cx="2089150" cy="394335"/>
            </a:xfrm>
            <a:prstGeom prst="rect">
              <a:avLst/>
            </a:prstGeom>
            <a:solidFill>
              <a:srgbClr val="C6DAF1">
                <a:alpha val="67058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김재윤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34" name="직사각형 33"/>
            <p:cNvSpPr>
              <a:spLocks/>
            </p:cNvSpPr>
            <p:nvPr/>
          </p:nvSpPr>
          <p:spPr>
            <a:xfrm>
              <a:off x="1924685" y="4684395"/>
              <a:ext cx="2089150" cy="394335"/>
            </a:xfrm>
            <a:prstGeom prst="rect">
              <a:avLst/>
            </a:prstGeom>
            <a:solidFill>
              <a:srgbClr val="C6DAF1">
                <a:alpha val="67058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charset="0"/>
                </a:rPr>
                <a:t>최순미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  <p:cxnSp>
          <p:nvCxnSpPr>
            <p:cNvPr id="36" name="직선 연결선 35"/>
            <p:cNvCxnSpPr>
              <a:stCxn id="8" idx="3"/>
            </p:cNvCxnSpPr>
            <p:nvPr/>
          </p:nvCxnSpPr>
          <p:spPr>
            <a:xfrm flipV="1">
              <a:off x="4013200" y="2748280"/>
              <a:ext cx="648970" cy="825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4013200" y="3468370"/>
              <a:ext cx="648970" cy="825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013200" y="4174490"/>
              <a:ext cx="64706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4013200" y="4881245"/>
              <a:ext cx="648970" cy="825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4660900" y="2748280"/>
              <a:ext cx="635" cy="212534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/>
            <p:cNvSpPr>
              <a:spLocks/>
            </p:cNvSpPr>
            <p:nvPr/>
          </p:nvSpPr>
          <p:spPr>
            <a:xfrm>
              <a:off x="5309235" y="2842260"/>
              <a:ext cx="1917700" cy="1917700"/>
            </a:xfrm>
            <a:prstGeom prst="ellipse">
              <a:avLst/>
            </a:prstGeom>
            <a:solidFill>
              <a:srgbClr val="568ED4">
                <a:alpha val="76066"/>
              </a:srgbClr>
            </a:solidFill>
            <a:ln w="3175" cap="flat" cmpd="sng">
              <a:solidFill>
                <a:schemeClr val="bg1">
                  <a:lumMod val="9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팀장</a:t>
              </a:r>
              <a:endPara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조영헌</a:t>
              </a:r>
              <a:endPara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4656455" y="3856990"/>
              <a:ext cx="64706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BA4685-0808-4C6D-AB8D-9655618E1D2C}"/>
              </a:ext>
            </a:extLst>
          </p:cNvPr>
          <p:cNvGrpSpPr/>
          <p:nvPr/>
        </p:nvGrpSpPr>
        <p:grpSpPr>
          <a:xfrm>
            <a:off x="2770505" y="620395"/>
            <a:ext cx="4538345" cy="238760"/>
            <a:chOff x="2770505" y="620395"/>
            <a:chExt cx="4538345" cy="238760"/>
          </a:xfrm>
        </p:grpSpPr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3530600" y="620395"/>
              <a:ext cx="685165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역할분담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2770505" y="620395"/>
              <a:ext cx="57785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팀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구성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4398010" y="622935"/>
              <a:ext cx="9677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제작환경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및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5547360" y="629285"/>
              <a:ext cx="9296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일정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WBS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40322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구성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역할분담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06569"/>
              </p:ext>
            </p:extLst>
          </p:nvPr>
        </p:nvGraphicFramePr>
        <p:xfrm>
          <a:off x="953135" y="2447290"/>
          <a:ext cx="7218045" cy="257937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40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6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895">
                <a:tc rowSpan="2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프로젝트매니저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조영헌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전호성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2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2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및 </a:t>
                      </a: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최순미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김재윤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95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</a:t>
                      </a:r>
                      <a:r>
                        <a:rPr kumimoji="1" sz="2000" b="1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2000" b="1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조사</a:t>
                      </a:r>
                      <a:endParaRPr kumimoji="1" lang="ko-KR" altLang="en-US" sz="2000" b="1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전호성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24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kern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김재윤</a:t>
                      </a:r>
                      <a:endParaRPr kumimoji="1" lang="ko-KR" altLang="en-US" sz="2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3530600" y="620395"/>
              <a:ext cx="685165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역할분담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2770505" y="620395"/>
              <a:ext cx="57785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팀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구성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4398010" y="622935"/>
              <a:ext cx="9677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제작환경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및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5547360" y="629285"/>
              <a:ext cx="9296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일정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WBS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06006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06006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40322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구성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(3)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제작환경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및 툴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65" y="2477135"/>
            <a:ext cx="882650" cy="88455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355215"/>
            <a:ext cx="1692910" cy="1047115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2407285"/>
            <a:ext cx="1461770" cy="941070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4042410"/>
            <a:ext cx="1375410" cy="734695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30" y="4012565"/>
            <a:ext cx="913130" cy="884555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55" y="4025900"/>
            <a:ext cx="909955" cy="887095"/>
          </a:xfrm>
          <a:prstGeom prst="rect">
            <a:avLst/>
          </a:prstGeom>
          <a:noFill/>
        </p:spPr>
      </p:pic>
      <p:grpSp>
        <p:nvGrpSpPr>
          <p:cNvPr id="33" name="그룹 32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3530600" y="620395"/>
              <a:ext cx="685165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역할분담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2770505" y="620395"/>
              <a:ext cx="57785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팀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구성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TextBox 35"/>
            <p:cNvSpPr txBox="1">
              <a:spLocks/>
            </p:cNvSpPr>
            <p:nvPr/>
          </p:nvSpPr>
          <p:spPr>
            <a:xfrm>
              <a:off x="4398010" y="622935"/>
              <a:ext cx="9677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제작환경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및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툴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5547360" y="629285"/>
              <a:ext cx="9296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일정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WBS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885E334-8926-4F37-8F77-D3EA1732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060065" cy="45910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A48319-5A5C-4B79-8589-0215F811E236}"/>
              </a:ext>
            </a:extLst>
          </p:cNvPr>
          <p:cNvSpPr>
            <a:spLocks/>
          </p:cNvSpPr>
          <p:nvPr/>
        </p:nvSpPr>
        <p:spPr>
          <a:xfrm>
            <a:off x="0" y="1127760"/>
            <a:ext cx="306006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40322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구성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프로젝트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일정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33368"/>
              </p:ext>
            </p:extLst>
          </p:nvPr>
        </p:nvGraphicFramePr>
        <p:xfrm>
          <a:off x="112395" y="1813560"/>
          <a:ext cx="8849995" cy="484759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24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종합설계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3월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4월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5월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6월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15주차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endParaRPr kumimoji="1" lang="ko-KR" altLang="en-US" sz="1000" kern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</a:t>
                      </a:r>
                      <a:r>
                        <a:rPr kumimoji="1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역할분담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기능정의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계획서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SWOT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시스템분석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시스템구조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UI디자인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상세모듈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설계서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원이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UI디자인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재윤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kumimoji="1" lang="en-US" altLang="ko-KR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영헌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ko-KR" altLang="en-US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kumimoji="1" sz="1000" kern="0" spc="-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</a:t>
                      </a:r>
                      <a:endParaRPr kumimoji="1" lang="en-US" altLang="ko-KR" sz="1000" kern="0" spc="-1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000" kern="0" spc="-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최종수정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1">
                        <a:lnSpc>
                          <a:spcPct val="947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000" kern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kumimoji="1" lang="ko-KR" altLang="en-US" sz="1000" kern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3530600" y="620395"/>
              <a:ext cx="685165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역할분담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2770505" y="620395"/>
              <a:ext cx="57785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팀</a:t>
              </a:r>
              <a:r>
                <a:rPr sz="900" b="1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구성</a:t>
              </a:r>
              <a:endParaRPr lang="ko-KR" altLang="en-US"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4398010" y="622935"/>
              <a:ext cx="9677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제작환경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및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5547360" y="629285"/>
              <a:ext cx="9296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일정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WBS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도형 45"/>
          <p:cNvSpPr>
            <a:spLocks/>
          </p:cNvSpPr>
          <p:nvPr/>
        </p:nvSpPr>
        <p:spPr>
          <a:xfrm rot="16200000" flipH="1">
            <a:off x="1477010" y="4286250"/>
            <a:ext cx="2830195" cy="187960"/>
          </a:xfrm>
          <a:prstGeom prst="bentConnector2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16200000" flipH="1">
            <a:off x="3465195" y="4286250"/>
            <a:ext cx="2830195" cy="187960"/>
          </a:xfrm>
          <a:prstGeom prst="bentConnector2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16200000" flipH="1">
            <a:off x="5863590" y="3912870"/>
            <a:ext cx="2078990" cy="183515"/>
          </a:xfrm>
          <a:prstGeom prst="bentConnector2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16200000" flipH="1">
            <a:off x="-547370" y="4286250"/>
            <a:ext cx="2830195" cy="187960"/>
          </a:xfrm>
          <a:prstGeom prst="bentConnector2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2" name="도형 41"/>
          <p:cNvCxnSpPr>
            <a:stCxn id="16" idx="2"/>
            <a:endCxn id="17" idx="0"/>
          </p:cNvCxnSpPr>
          <p:nvPr/>
        </p:nvCxnSpPr>
        <p:spPr>
          <a:xfrm rot="5400000">
            <a:off x="2943225" y="756920"/>
            <a:ext cx="259080" cy="2998470"/>
          </a:xfrm>
          <a:prstGeom prst="bentConnector3">
            <a:avLst>
              <a:gd name="adj1" fmla="val 50116"/>
            </a:avLst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42"/>
          <p:cNvCxnSpPr/>
          <p:nvPr/>
        </p:nvCxnSpPr>
        <p:spPr>
          <a:xfrm flipV="1">
            <a:off x="3575050" y="2258060"/>
            <a:ext cx="635" cy="15176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43"/>
          <p:cNvCxnSpPr/>
          <p:nvPr/>
        </p:nvCxnSpPr>
        <p:spPr>
          <a:xfrm flipV="1">
            <a:off x="5586730" y="2258060"/>
            <a:ext cx="635" cy="15176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구성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(5) WBS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61390" y="3270250"/>
            <a:ext cx="1511300" cy="2830830"/>
            <a:chOff x="961390" y="3270250"/>
            <a:chExt cx="1511300" cy="2830830"/>
          </a:xfrm>
        </p:grpSpPr>
        <p:sp>
          <p:nvSpPr>
            <p:cNvPr id="22" name="도형 21"/>
            <p:cNvSpPr>
              <a:spLocks/>
            </p:cNvSpPr>
            <p:nvPr/>
          </p:nvSpPr>
          <p:spPr>
            <a:xfrm>
              <a:off x="961390" y="3270250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주제선정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961390" y="400494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기능정의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961390" y="473773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역할분담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도형 24"/>
            <p:cNvSpPr>
              <a:spLocks/>
            </p:cNvSpPr>
            <p:nvPr/>
          </p:nvSpPr>
          <p:spPr>
            <a:xfrm>
              <a:off x="961390" y="548830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일정계획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977515" y="3270250"/>
            <a:ext cx="1511300" cy="2830830"/>
            <a:chOff x="2977515" y="3270250"/>
            <a:chExt cx="1511300" cy="2830830"/>
          </a:xfrm>
        </p:grpSpPr>
        <p:sp>
          <p:nvSpPr>
            <p:cNvPr id="28" name="도형 27"/>
            <p:cNvSpPr>
              <a:spLocks/>
            </p:cNvSpPr>
            <p:nvPr/>
          </p:nvSpPr>
          <p:spPr>
            <a:xfrm>
              <a:off x="2977515" y="3270250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시장조사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28"/>
            <p:cNvSpPr>
              <a:spLocks/>
            </p:cNvSpPr>
            <p:nvPr/>
          </p:nvSpPr>
          <p:spPr>
            <a:xfrm>
              <a:off x="2977515" y="400494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설문조사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도형 29"/>
            <p:cNvSpPr>
              <a:spLocks/>
            </p:cNvSpPr>
            <p:nvPr/>
          </p:nvSpPr>
          <p:spPr>
            <a:xfrm>
              <a:off x="2977515" y="473773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dirty="0"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latin typeface="맑은 고딕" charset="0"/>
                  <a:ea typeface="맑은 고딕" charset="0"/>
                </a:rPr>
                <a:t>벤치마킹</a:t>
              </a:r>
              <a:r>
                <a:rPr sz="1600" dirty="0">
                  <a:latin typeface="맑은 고딕" charset="0"/>
                  <a:ea typeface="맑은 고딕" charset="0"/>
                </a:rPr>
                <a:t>	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도형 30"/>
            <p:cNvSpPr>
              <a:spLocks/>
            </p:cNvSpPr>
            <p:nvPr/>
          </p:nvSpPr>
          <p:spPr>
            <a:xfrm>
              <a:off x="2977515" y="548830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SWOT분석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93640" y="3270250"/>
            <a:ext cx="1511300" cy="2830830"/>
            <a:chOff x="4993640" y="3270250"/>
            <a:chExt cx="1511300" cy="2830830"/>
          </a:xfrm>
        </p:grpSpPr>
        <p:sp>
          <p:nvSpPr>
            <p:cNvPr id="33" name="도형 32"/>
            <p:cNvSpPr>
              <a:spLocks/>
            </p:cNvSpPr>
            <p:nvPr/>
          </p:nvSpPr>
          <p:spPr>
            <a:xfrm>
              <a:off x="4993640" y="3270250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latin typeface="맑은 고딕" charset="0"/>
                  <a:ea typeface="맑은 고딕" charset="0"/>
                </a:rPr>
                <a:t>시퀀스다이어그램</a:t>
              </a:r>
              <a:r>
                <a:rPr sz="1600" dirty="0"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latin typeface="맑은 고딕" charset="0"/>
                  <a:ea typeface="맑은 고딕" charset="0"/>
                </a:rPr>
                <a:t>설계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>
              <a:off x="4993640" y="400494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latin typeface="맑은 고딕" charset="0"/>
                  <a:ea typeface="맑은 고딕" charset="0"/>
                </a:rPr>
                <a:t>시스템구조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latin typeface="맑은 고딕" charset="0"/>
                  <a:ea typeface="맑은 고딕" charset="0"/>
                </a:rPr>
                <a:t>설계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34"/>
            <p:cNvSpPr>
              <a:spLocks/>
            </p:cNvSpPr>
            <p:nvPr/>
          </p:nvSpPr>
          <p:spPr>
            <a:xfrm>
              <a:off x="4993640" y="473773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UI설계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도형 35"/>
            <p:cNvSpPr>
              <a:spLocks/>
            </p:cNvSpPr>
            <p:nvPr/>
          </p:nvSpPr>
          <p:spPr>
            <a:xfrm>
              <a:off x="4993640" y="548830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DB설계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993890" y="3270250"/>
            <a:ext cx="1511300" cy="2080260"/>
            <a:chOff x="6993890" y="3270250"/>
            <a:chExt cx="1511300" cy="2080260"/>
          </a:xfrm>
        </p:grpSpPr>
        <p:sp>
          <p:nvSpPr>
            <p:cNvPr id="38" name="도형 37"/>
            <p:cNvSpPr>
              <a:spLocks/>
            </p:cNvSpPr>
            <p:nvPr/>
          </p:nvSpPr>
          <p:spPr>
            <a:xfrm>
              <a:off x="6993890" y="3270250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웹구현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38"/>
            <p:cNvSpPr>
              <a:spLocks/>
            </p:cNvSpPr>
            <p:nvPr/>
          </p:nvSpPr>
          <p:spPr>
            <a:xfrm>
              <a:off x="6993890" y="400494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앱구현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39"/>
            <p:cNvSpPr>
              <a:spLocks/>
            </p:cNvSpPr>
            <p:nvPr/>
          </p:nvSpPr>
          <p:spPr>
            <a:xfrm>
              <a:off x="6993890" y="4737735"/>
              <a:ext cx="1511300" cy="612775"/>
            </a:xfrm>
            <a:prstGeom prst="rect">
              <a:avLst/>
            </a:prstGeom>
            <a:ln w="254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latin typeface="맑은 고딕" charset="0"/>
                  <a:ea typeface="맑은 고딕" charset="0"/>
                </a:rPr>
                <a:t>기능구현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41" name="도형 40"/>
          <p:cNvCxnSpPr/>
          <p:nvPr/>
        </p:nvCxnSpPr>
        <p:spPr>
          <a:xfrm rot="16200000" flipH="1">
            <a:off x="5950585" y="747395"/>
            <a:ext cx="259080" cy="3017520"/>
          </a:xfrm>
          <a:prstGeom prst="bentConnector3">
            <a:avLst>
              <a:gd name="adj1" fmla="val 43968"/>
            </a:avLst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5"/>
          <p:cNvSpPr>
            <a:spLocks/>
          </p:cNvSpPr>
          <p:nvPr/>
        </p:nvSpPr>
        <p:spPr>
          <a:xfrm>
            <a:off x="3660140" y="1541145"/>
            <a:ext cx="1823720" cy="586105"/>
          </a:xfrm>
          <a:prstGeom prst="rect">
            <a:avLst/>
          </a:prstGeom>
          <a:solidFill>
            <a:srgbClr val="4F81BD"/>
          </a:solidFill>
          <a:ln w="38100" cap="flat" cmpd="sng">
            <a:prstDash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크라우드 펀딩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662305" y="2385060"/>
            <a:ext cx="1823720" cy="586105"/>
          </a:xfrm>
          <a:prstGeom prst="rect">
            <a:avLst/>
          </a:prstGeom>
          <a:solidFill>
            <a:srgbClr val="8CB3E4"/>
          </a:solidFill>
          <a:ln w="38100" cap="flat" cmpd="sng">
            <a:prstDash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기획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671445" y="2385060"/>
            <a:ext cx="1823720" cy="586105"/>
          </a:xfrm>
          <a:prstGeom prst="rect">
            <a:avLst/>
          </a:prstGeom>
          <a:solidFill>
            <a:srgbClr val="8CB3E4"/>
          </a:solidFill>
          <a:ln w="38100" cap="flat" cmpd="sng">
            <a:prstDash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요구분석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4681220" y="2385060"/>
            <a:ext cx="1823720" cy="586105"/>
          </a:xfrm>
          <a:prstGeom prst="rect">
            <a:avLst/>
          </a:prstGeom>
          <a:solidFill>
            <a:srgbClr val="8CB3E4"/>
          </a:solidFill>
          <a:ln w="38100" cap="flat" cmpd="sng">
            <a:prstDash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설계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6677025" y="2385060"/>
            <a:ext cx="1823720" cy="586105"/>
          </a:xfrm>
          <a:prstGeom prst="rect">
            <a:avLst/>
          </a:prstGeom>
          <a:solidFill>
            <a:srgbClr val="8CB3E4"/>
          </a:solidFill>
          <a:ln w="38100" cap="flat" cmpd="sng">
            <a:prstDash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구현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cxnSp>
        <p:nvCxnSpPr>
          <p:cNvPr id="49" name="도형 48"/>
          <p:cNvCxnSpPr/>
          <p:nvPr/>
        </p:nvCxnSpPr>
        <p:spPr>
          <a:xfrm flipH="1">
            <a:off x="779145" y="3576320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49"/>
          <p:cNvCxnSpPr/>
          <p:nvPr/>
        </p:nvCxnSpPr>
        <p:spPr>
          <a:xfrm flipH="1">
            <a:off x="779145" y="4329430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flipH="1">
            <a:off x="779145" y="503110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 flipH="1">
            <a:off x="2796540" y="503110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 flipH="1">
            <a:off x="4796790" y="503110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flipH="1">
            <a:off x="4796790" y="4304030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 flipH="1">
            <a:off x="6814820" y="4304030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flipH="1">
            <a:off x="2797175" y="4304030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도형 56"/>
          <p:cNvCxnSpPr/>
          <p:nvPr/>
        </p:nvCxnSpPr>
        <p:spPr>
          <a:xfrm flipH="1">
            <a:off x="2797175" y="356806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도형 57"/>
          <p:cNvCxnSpPr/>
          <p:nvPr/>
        </p:nvCxnSpPr>
        <p:spPr>
          <a:xfrm flipH="1">
            <a:off x="4797425" y="356806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58"/>
          <p:cNvCxnSpPr/>
          <p:nvPr/>
        </p:nvCxnSpPr>
        <p:spPr>
          <a:xfrm flipH="1">
            <a:off x="6823710" y="3568065"/>
            <a:ext cx="182880" cy="635"/>
          </a:xfrm>
          <a:prstGeom prst="line">
            <a:avLst/>
          </a:prstGeom>
          <a:ln w="28575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61" name="TextBox 60"/>
            <p:cNvSpPr txBox="1">
              <a:spLocks/>
            </p:cNvSpPr>
            <p:nvPr/>
          </p:nvSpPr>
          <p:spPr>
            <a:xfrm>
              <a:off x="3530600" y="620395"/>
              <a:ext cx="685165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역할분담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TextBox 61"/>
            <p:cNvSpPr txBox="1">
              <a:spLocks/>
            </p:cNvSpPr>
            <p:nvPr/>
          </p:nvSpPr>
          <p:spPr>
            <a:xfrm>
              <a:off x="2770505" y="620395"/>
              <a:ext cx="57785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팀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구성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TextBox 62"/>
            <p:cNvSpPr txBox="1">
              <a:spLocks/>
            </p:cNvSpPr>
            <p:nvPr/>
          </p:nvSpPr>
          <p:spPr>
            <a:xfrm>
              <a:off x="4398010" y="622935"/>
              <a:ext cx="9677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제작환경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및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툴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TextBox 63"/>
            <p:cNvSpPr txBox="1">
              <a:spLocks/>
            </p:cNvSpPr>
            <p:nvPr/>
          </p:nvSpPr>
          <p:spPr>
            <a:xfrm>
              <a:off x="5547360" y="629285"/>
              <a:ext cx="9296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일정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TextBox 6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WBS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858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Arial" charset="0"/>
              </a:rPr>
              <a:t>2. 요구분석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445770"/>
            <a:ext cx="3056255" cy="584200"/>
          </a:xfrm>
          <a:prstGeom prst="rect">
            <a:avLst/>
          </a:prstGeom>
          <a:noFill/>
        </p:spPr>
      </p:pic>
      <p:sp>
        <p:nvSpPr>
          <p:cNvPr id="2" name="직사각형 1"/>
          <p:cNvSpPr>
            <a:spLocks/>
          </p:cNvSpPr>
          <p:nvPr/>
        </p:nvSpPr>
        <p:spPr>
          <a:xfrm>
            <a:off x="0" y="-23495"/>
            <a:ext cx="3159125" cy="8528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44" name="직사각형 43"/>
          <p:cNvSpPr>
            <a:spLocks/>
          </p:cNvSpPr>
          <p:nvPr/>
        </p:nvSpPr>
        <p:spPr>
          <a:xfrm>
            <a:off x="369570" y="76200"/>
            <a:ext cx="2825115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600">
                <a:solidFill>
                  <a:schemeClr val="bg1"/>
                </a:solidFill>
                <a:latin typeface="Arial" charset="0"/>
                <a:ea typeface="HY견고딕" charset="0"/>
                <a:cs typeface="Arial" charset="0"/>
              </a:rPr>
              <a:t>CONTENTS</a:t>
            </a:r>
            <a:endParaRPr lang="ko-KR" altLang="en-US" sz="3600">
              <a:solidFill>
                <a:schemeClr val="bg1"/>
              </a:solidFill>
              <a:latin typeface="Arial" charset="0"/>
              <a:ea typeface="HY견고딕" charset="0"/>
              <a:cs typeface="Arial" charset="0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1028700" y="728980"/>
            <a:ext cx="563816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dirty="0">
                <a:latin typeface="맑은 고딕" charset="0"/>
                <a:ea typeface="맑은 고딕" charset="0"/>
                <a:cs typeface="맑은 고딕" charset="0"/>
              </a:rPr>
              <a:t>1. </a:t>
            </a:r>
            <a:r>
              <a:rPr sz="2400" b="1" dirty="0" err="1">
                <a:latin typeface="맑은 고딕" charset="0"/>
                <a:ea typeface="맑은 고딕" charset="0"/>
                <a:cs typeface="맑은 고딕" charset="0"/>
              </a:rPr>
              <a:t>기획</a:t>
            </a:r>
            <a:endParaRPr lang="ko-KR" altLang="en-US" sz="2400" b="1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5147945" y="728980"/>
            <a:ext cx="563816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dirty="0">
                <a:latin typeface="맑은 고딕" charset="0"/>
                <a:ea typeface="맑은 고딕" charset="0"/>
                <a:cs typeface="맑은 고딕" charset="0"/>
              </a:rPr>
              <a:t>2. </a:t>
            </a:r>
            <a:r>
              <a:rPr sz="2400" b="1" dirty="0" err="1">
                <a:latin typeface="맑은 고딕" charset="0"/>
                <a:ea typeface="맑은 고딕" charset="0"/>
                <a:cs typeface="맑은 고딕" charset="0"/>
              </a:rPr>
              <a:t>요구분석</a:t>
            </a:r>
            <a:endParaRPr lang="ko-KR" altLang="en-US" sz="2400" b="1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1042035" y="3865245"/>
            <a:ext cx="563816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dirty="0">
                <a:latin typeface="맑은 고딕" charset="0"/>
                <a:ea typeface="맑은 고딕" charset="0"/>
                <a:cs typeface="맑은 고딕" charset="0"/>
              </a:rPr>
              <a:t>3. </a:t>
            </a:r>
            <a:r>
              <a:rPr sz="2400" b="1" dirty="0" err="1">
                <a:latin typeface="맑은 고딕" charset="0"/>
                <a:ea typeface="맑은 고딕" charset="0"/>
                <a:cs typeface="맑은 고딕" charset="0"/>
              </a:rPr>
              <a:t>설계</a:t>
            </a:r>
            <a:endParaRPr lang="ko-KR" altLang="en-US" sz="2400" b="1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5160010" y="3865245"/>
            <a:ext cx="563816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latin typeface="맑은 고딕" charset="0"/>
                <a:ea typeface="맑은 고딕" charset="0"/>
                <a:cs typeface="맑은 고딕" charset="0"/>
              </a:rPr>
              <a:t>4. 구현</a:t>
            </a:r>
            <a:endParaRPr lang="ko-KR" altLang="en-US" sz="2400" b="1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1117600" y="1237615"/>
            <a:ext cx="3223895" cy="2767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맑은 고딕" charset="0"/>
                <a:ea typeface="맑은 고딕" charset="0"/>
                <a:cs typeface="맑은 고딕" charset="0"/>
              </a:rPr>
              <a:t>1.1 </a:t>
            </a:r>
            <a:r>
              <a:rPr sz="2000" dirty="0" err="1">
                <a:latin typeface="맑은 고딕" charset="0"/>
                <a:ea typeface="맑은 고딕" charset="0"/>
                <a:cs typeface="맑은 고딕" charset="0"/>
              </a:rPr>
              <a:t>개요</a:t>
            </a: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 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(1)</a:t>
            </a:r>
            <a:r>
              <a:rPr lang="ko-KR" altLang="en-US" sz="1600" dirty="0">
                <a:latin typeface="맑은 고딕" charset="0"/>
                <a:ea typeface="맑은 고딕" charset="0"/>
                <a:cs typeface="Arial" charset="0"/>
              </a:rPr>
              <a:t>선정이유</a:t>
            </a: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(2)</a:t>
            </a:r>
            <a:r>
              <a:rPr lang="ko-KR" altLang="en-US" sz="1600" dirty="0">
                <a:latin typeface="맑은 고딕" charset="0"/>
                <a:ea typeface="맑은 고딕" charset="0"/>
                <a:cs typeface="Arial" charset="0"/>
              </a:rPr>
              <a:t>주제</a:t>
            </a: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(3)</a:t>
            </a:r>
            <a:r>
              <a:rPr lang="ko-KR" altLang="en-US" sz="1600" dirty="0">
                <a:latin typeface="맑은 고딕" charset="0"/>
                <a:ea typeface="맑은 고딕" charset="0"/>
                <a:cs typeface="Arial" charset="0"/>
              </a:rPr>
              <a:t>목적</a:t>
            </a: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(4)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주요대상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(5)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주요기능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(6)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기대효과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71" name="TextBox 70"/>
          <p:cNvSpPr txBox="1">
            <a:spLocks/>
          </p:cNvSpPr>
          <p:nvPr/>
        </p:nvSpPr>
        <p:spPr>
          <a:xfrm>
            <a:off x="2519680" y="1237615"/>
            <a:ext cx="2971165" cy="23983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맑은 고딕" charset="0"/>
                <a:cs typeface="맑은 고딕" charset="0"/>
              </a:rPr>
              <a:t>1.2 구성</a:t>
            </a: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 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(1)팀구성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(2)역할분담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(3)제작환경 및 툴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(4)프로젝트 일정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맑은 고딕" charset="0"/>
                <a:ea typeface="맑은 고딕" charset="0"/>
                <a:cs typeface="Arial" charset="0"/>
              </a:rPr>
              <a:t>(5)WBS</a:t>
            </a:r>
            <a:endParaRPr lang="ko-KR" altLang="en-US" sz="1600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5253355" y="1233170"/>
            <a:ext cx="7367905" cy="23983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latin typeface="맑은 고딕" charset="0"/>
                <a:ea typeface="맑은 고딕" charset="0"/>
                <a:cs typeface="맑은 고딕" charset="0"/>
              </a:rPr>
              <a:t>2.1 </a:t>
            </a:r>
            <a:r>
              <a:rPr sz="2000" dirty="0" err="1">
                <a:latin typeface="맑은 고딕" charset="0"/>
                <a:ea typeface="맑은 고딕" charset="0"/>
                <a:cs typeface="맑은 고딕" charset="0"/>
              </a:rPr>
              <a:t>요구분석</a:t>
            </a:r>
            <a:r>
              <a:rPr sz="200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endParaRPr lang="ko-KR" altLang="en-US" sz="20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(1)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시장조사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(2)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설문조사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(3)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제한요소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(4)</a:t>
            </a:r>
            <a:r>
              <a:rPr lang="en-US" altLang="ko-KR" sz="1600" dirty="0" err="1">
                <a:latin typeface="맑은 고딕" charset="0"/>
                <a:ea typeface="맑은 고딕" charset="0"/>
                <a:cs typeface="Arial" charset="0"/>
              </a:rPr>
              <a:t>벤치마킹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Arial" charset="0"/>
              </a:rPr>
              <a:t>(5)SWOT</a:t>
            </a:r>
            <a:endParaRPr lang="ko-KR" altLang="en-US" sz="1600" dirty="0">
              <a:latin typeface="맑은 고딕" charset="0"/>
              <a:ea typeface="맑은 고딕" charset="0"/>
              <a:cs typeface="Arial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1117600" y="4364990"/>
            <a:ext cx="7367905" cy="189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(1)</a:t>
            </a:r>
            <a:r>
              <a:rPr sz="160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  <a:cs typeface="맑은 고딕" charset="0"/>
              </a:rPr>
              <a:t>시퀀스</a:t>
            </a:r>
            <a:r>
              <a:rPr sz="160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  <a:cs typeface="맑은 고딕" charset="0"/>
              </a:rPr>
              <a:t>다이어그램</a:t>
            </a:r>
            <a:r>
              <a:rPr sz="1600" dirty="0">
                <a:latin typeface="맑은 고딕" charset="0"/>
                <a:ea typeface="맑은 고딕" charset="0"/>
                <a:cs typeface="맑은 고딕" charset="0"/>
              </a:rPr>
              <a:t> 및 </a:t>
            </a:r>
            <a:r>
              <a:rPr sz="1600" dirty="0" err="1">
                <a:latin typeface="맑은 고딕" charset="0"/>
                <a:ea typeface="맑은 고딕" charset="0"/>
                <a:cs typeface="맑은 고딕" charset="0"/>
              </a:rPr>
              <a:t>소단위</a:t>
            </a:r>
            <a:r>
              <a:rPr sz="160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1600" dirty="0" err="1">
                <a:latin typeface="맑은 고딕" charset="0"/>
                <a:ea typeface="맑은 고딕" charset="0"/>
                <a:cs typeface="맑은 고딕" charset="0"/>
              </a:rPr>
              <a:t>명세서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(2) </a:t>
            </a:r>
            <a:r>
              <a:rPr lang="ko-KR" altLang="en-US" sz="1600" dirty="0" err="1">
                <a:latin typeface="맑은 고딕" charset="0"/>
                <a:ea typeface="맑은 고딕" charset="0"/>
                <a:cs typeface="맑은 고딕" charset="0"/>
              </a:rPr>
              <a:t>유스케이스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 다이어그램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(3) 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클래스 다이어그램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(4) UI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설계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(5) DB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설계</a:t>
            </a:r>
          </a:p>
        </p:txBody>
      </p:sp>
      <p:cxnSp>
        <p:nvCxnSpPr>
          <p:cNvPr id="73" name="도형 72"/>
          <p:cNvCxnSpPr/>
          <p:nvPr/>
        </p:nvCxnSpPr>
        <p:spPr>
          <a:xfrm>
            <a:off x="2387600" y="1433195"/>
            <a:ext cx="635" cy="2453005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274B89-9DBA-42F1-9D43-B07FC71F0595}"/>
              </a:ext>
            </a:extLst>
          </p:cNvPr>
          <p:cNvSpPr txBox="1">
            <a:spLocks/>
          </p:cNvSpPr>
          <p:nvPr/>
        </p:nvSpPr>
        <p:spPr>
          <a:xfrm>
            <a:off x="5253355" y="4364990"/>
            <a:ext cx="7367905" cy="7835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(1) 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웹 구현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algn="l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latin typeface="맑은 고딕" charset="0"/>
                <a:ea typeface="맑은 고딕" charset="0"/>
                <a:cs typeface="맑은 고딕" charset="0"/>
              </a:rPr>
              <a:t>(2) </a:t>
            </a:r>
            <a:r>
              <a:rPr lang="ko-KR" altLang="en-US" sz="1600" dirty="0">
                <a:latin typeface="맑은 고딕" charset="0"/>
                <a:ea typeface="맑은 고딕" charset="0"/>
                <a:cs typeface="맑은 고딕" charset="0"/>
              </a:rPr>
              <a:t>애플리케이션 구현</a:t>
            </a:r>
            <a:endParaRPr lang="en-US" altLang="ko-KR" sz="1600" dirty="0"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11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시장조사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" y="1831340"/>
            <a:ext cx="2730500" cy="380492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grpSp>
        <p:nvGrpSpPr>
          <p:cNvPr id="28" name="그룹 27"/>
          <p:cNvGrpSpPr/>
          <p:nvPr/>
        </p:nvGrpSpPr>
        <p:grpSpPr>
          <a:xfrm>
            <a:off x="3397250" y="1732915"/>
            <a:ext cx="5414010" cy="3935095"/>
            <a:chOff x="3397250" y="1732915"/>
            <a:chExt cx="5414010" cy="3935095"/>
          </a:xfrm>
        </p:grpSpPr>
        <p:sp>
          <p:nvSpPr>
            <p:cNvPr id="17" name="직사각형 16"/>
            <p:cNvSpPr>
              <a:spLocks/>
            </p:cNvSpPr>
            <p:nvPr/>
          </p:nvSpPr>
          <p:spPr>
            <a:xfrm>
              <a:off x="3397250" y="1985010"/>
              <a:ext cx="5414010" cy="368300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  <p:sp>
          <p:nvSpPr>
            <p:cNvPr id="18" name="직사각형 17"/>
            <p:cNvSpPr>
              <a:spLocks/>
            </p:cNvSpPr>
            <p:nvPr/>
          </p:nvSpPr>
          <p:spPr>
            <a:xfrm>
              <a:off x="3569970" y="1732915"/>
              <a:ext cx="3701415" cy="5048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spc="-1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크라우드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spc="-1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펀딩을</a:t>
              </a:r>
              <a:r>
                <a:rPr lang="ko-KR" altLang="en-US" sz="1600" spc="-15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 아이디어 공모전</a:t>
              </a:r>
            </a:p>
          </p:txBody>
        </p:sp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3516630" y="2215515"/>
              <a:ext cx="5185410" cy="29578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영등포구（구청장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채현일）가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문래동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금속제조업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장인과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청년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창업자가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협업해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제작한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시제품에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시민들의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투자를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유치해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상품화하는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영등포형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크라우드펀딩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‘2020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영등포아이디어펀딩’을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추진한다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중략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선발된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4팀은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전문가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컨설팅을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거쳐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국내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크라우드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펀딩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플랫폼을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통해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펀딩을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진행하게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되며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,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자부담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조건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없이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팀당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최대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350만원까지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시제품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제작비를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지원받는다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.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시제품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홍보‧마케팅도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일부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지원되며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성공할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경우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수익은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해당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팀의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사업비로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주어진다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중략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한편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2019년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처음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시작된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영등포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아이디어펀딩은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당시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참가한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청년창업팀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‘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meho（메호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）’가 2241%의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투자율로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목표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금액의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23배를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달성하는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눈부신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성과를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거뒀으며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,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지역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장인들로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구성된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‘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에스케이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에어로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’ 팀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또한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기능성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용품이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갖는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한계를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극복하고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227%의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투자율을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달성했다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ko-KR" altLang="en-US" sz="2000" dirty="0">
                <a:ea typeface="맑은 고딕" panose="020B0503020000020004" pitchFamily="50" charset="-127"/>
                <a:cs typeface="맑은 고딕" charset="0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8785" y="5836920"/>
            <a:ext cx="518160" cy="518160"/>
          </a:xfrm>
          <a:prstGeom prst="rect">
            <a:avLst/>
          </a:prstGeom>
          <a:noFill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990600" y="5878830"/>
            <a:ext cx="62807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영등포구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크라우드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펀딩으로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청년창업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꿈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키운다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/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뉴트리션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이주영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기자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u="sng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ea typeface="맑은 고딕" panose="020B0503020000020004" pitchFamily="50" charset="-127"/>
                <a:hlinkClick r:id="rId5"/>
              </a:rPr>
              <a:t>http://www.nutrition2.asia/news/articleView.html?idxno=109600</a:t>
            </a:r>
            <a:endParaRPr lang="ko-KR" altLang="en-US" sz="2400" dirty="0"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EDE5CD-423B-4523-936C-D1C738D750BB}"/>
              </a:ext>
            </a:extLst>
          </p:cNvPr>
          <p:cNvGrpSpPr/>
          <p:nvPr/>
        </p:nvGrpSpPr>
        <p:grpSpPr>
          <a:xfrm>
            <a:off x="2770505" y="620395"/>
            <a:ext cx="4538345" cy="238760"/>
            <a:chOff x="2770505" y="620395"/>
            <a:chExt cx="4538345" cy="2387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72BC69-55E6-4AFC-8605-6B21068AFA52}"/>
                </a:ext>
              </a:extLst>
            </p:cNvPr>
            <p:cNvSpPr txBox="1"/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4BC276-EEF1-48F6-BA5B-14F1682FE693}"/>
                </a:ext>
              </a:extLst>
            </p:cNvPr>
            <p:cNvSpPr txBox="1"/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AA79A-BC43-43C6-B091-41C37353C0A1}"/>
                </a:ext>
              </a:extLst>
            </p:cNvPr>
            <p:cNvSpPr txBox="1"/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6627-49E5-438A-A568-6AF4E69BE754}"/>
                </a:ext>
              </a:extLst>
            </p:cNvPr>
            <p:cNvSpPr txBox="1"/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7B3084-6FC4-44F1-AF51-45D15A1C6432}"/>
                </a:ext>
              </a:extLst>
            </p:cNvPr>
            <p:cNvSpPr txBox="1"/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시장조사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397250" y="1732915"/>
            <a:ext cx="5414010" cy="3935095"/>
            <a:chOff x="3397250" y="1732915"/>
            <a:chExt cx="5414010" cy="3935095"/>
          </a:xfrm>
        </p:grpSpPr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3516630" y="2215515"/>
              <a:ext cx="5185410" cy="21393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우리금융그룹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회장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손태승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)은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다음달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29일까지 코로나19로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어려움을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겪고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있는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취약계층을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지원하는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‘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클릭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!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우리투게더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’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크라우드펀딩을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실시한다고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6일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밝혔다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.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이번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우리종합금융에서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운영하는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크라우드펀딩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플랫폼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‘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위비크라우드’를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통해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진행된다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‘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클릭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!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우리투게더’는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6개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NGO단체의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프로젝트로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진행된다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버스·지하철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기사의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마스크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및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영양제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지원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긴급생활키트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지원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장애인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면역력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증진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지원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등 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코로나19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감염에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취약한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이들을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위한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프로젝트로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구성됐다</a:t>
              </a:r>
              <a:r>
                <a:rPr sz="1400" u="sng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ko-KR" altLang="en-US" sz="1400" u="sng" dirty="0">
                <a:ea typeface="맑은 고딕" panose="020B0503020000020004" pitchFamily="50" charset="-127"/>
                <a:cs typeface="맑은 고딕" charset="0"/>
              </a:endParaRPr>
            </a:p>
          </p:txBody>
        </p:sp>
        <p:sp>
          <p:nvSpPr>
            <p:cNvPr id="17" name="직사각형 16"/>
            <p:cNvSpPr>
              <a:spLocks/>
            </p:cNvSpPr>
            <p:nvPr/>
          </p:nvSpPr>
          <p:spPr>
            <a:xfrm>
              <a:off x="3397250" y="1985010"/>
              <a:ext cx="5414010" cy="368300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  <p:sp>
          <p:nvSpPr>
            <p:cNvPr id="18" name="직사각형 17"/>
            <p:cNvSpPr>
              <a:spLocks/>
            </p:cNvSpPr>
            <p:nvPr/>
          </p:nvSpPr>
          <p:spPr>
            <a:xfrm>
              <a:off x="3569970" y="1732915"/>
              <a:ext cx="3701415" cy="5048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코로나19 극복을 위한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크라우드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펀딩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8785" y="5836920"/>
            <a:ext cx="518160" cy="518160"/>
          </a:xfrm>
          <a:prstGeom prst="rect">
            <a:avLst/>
          </a:prstGeom>
          <a:noFill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990600" y="5878830"/>
            <a:ext cx="6280785" cy="4705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우리금융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코로나19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극복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크라우드펀딩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오픈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/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주간한국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이주영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기자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u="sng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ea typeface="맑은 고딕" panose="020B0503020000020004" pitchFamily="50" charset="-127"/>
                <a:hlinkClick r:id="rId4"/>
              </a:rPr>
              <a:t>http://weekly.hankooki.com/lpage/economy/202004/wk20200406164825146410.htm</a:t>
            </a:r>
            <a:endParaRPr lang="ko-KR" altLang="en-US" sz="1200" dirty="0">
              <a:ea typeface="맑은 고딕" panose="020B0503020000020004" pitchFamily="50" charset="-127"/>
              <a:cs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2" r="16614"/>
          <a:stretch>
            <a:fillRect/>
          </a:stretch>
        </p:blipFill>
        <p:spPr>
          <a:xfrm>
            <a:off x="254000" y="2021840"/>
            <a:ext cx="3032760" cy="36087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grpSp>
        <p:nvGrpSpPr>
          <p:cNvPr id="30" name="그룹 2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r="30886"/>
          <a:stretch>
            <a:fillRect/>
          </a:stretch>
        </p:blipFill>
        <p:spPr>
          <a:xfrm>
            <a:off x="396875" y="1831340"/>
            <a:ext cx="2842260" cy="385254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시장조사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397250" y="1732915"/>
            <a:ext cx="5414010" cy="3935095"/>
            <a:chOff x="3397250" y="1732915"/>
            <a:chExt cx="5414010" cy="3935095"/>
          </a:xfrm>
        </p:grpSpPr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3516630" y="2215515"/>
              <a:ext cx="5185410" cy="27533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물류로봇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전문업체인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마로로봇테크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대표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김덕근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)가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사이트인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‘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와디즈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(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Wadiz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)’를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통해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추진하고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신규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자금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유치가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당초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목표치를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크게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웃돌고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마로로봇테크는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3천만원을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목표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금액으로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지난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3월 31일부터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오는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21일까지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와디즈를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통해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투자자를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모집하고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있는데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19일 20시 30분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현재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169명의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투자자로부터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2억 6241만원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가량을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모집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,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당초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목표금액을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870%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초과했다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.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마로로봇테크측은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투자자들의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호응이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높다고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보고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모집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기간을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27일까지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연기하고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목표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금액도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최대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5억원으로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증액하는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방안을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적극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검토하고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있다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.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김덕근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14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대표는</a:t>
              </a:r>
              <a:r>
                <a:rPr sz="14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“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일반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투자자들의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반응이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좋은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편”이라며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“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모집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기간을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연장하면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3억원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이상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자금을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모집하는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게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충분히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가능하다‘고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 </a:t>
              </a:r>
              <a:r>
                <a:rPr sz="1400" u="sng" dirty="0" err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말했다</a:t>
              </a:r>
              <a:r>
                <a:rPr sz="1400" u="sng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ea typeface="맑은 고딕" panose="020B0503020000020004" pitchFamily="50" charset="-127"/>
                <a:cs typeface="맑은 고딕" charset="0"/>
              </a:endParaRPr>
            </a:p>
          </p:txBody>
        </p:sp>
        <p:sp>
          <p:nvSpPr>
            <p:cNvPr id="17" name="직사각형 16"/>
            <p:cNvSpPr>
              <a:spLocks/>
            </p:cNvSpPr>
            <p:nvPr/>
          </p:nvSpPr>
          <p:spPr>
            <a:xfrm>
              <a:off x="3397250" y="1985010"/>
              <a:ext cx="5414010" cy="368300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  <p:sp>
          <p:nvSpPr>
            <p:cNvPr id="18" name="직사각형 17"/>
            <p:cNvSpPr>
              <a:spLocks/>
            </p:cNvSpPr>
            <p:nvPr/>
          </p:nvSpPr>
          <p:spPr>
            <a:xfrm>
              <a:off x="3569970" y="1732915"/>
              <a:ext cx="3701415" cy="50482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크라우드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펀딩</a:t>
              </a:r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기업 성공 사례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8785" y="5836920"/>
            <a:ext cx="518160" cy="518160"/>
          </a:xfrm>
          <a:prstGeom prst="rect">
            <a:avLst/>
          </a:prstGeom>
          <a:noFill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990600" y="5878830"/>
            <a:ext cx="6280785" cy="4705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마로로봇테크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크라우드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펀딩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‘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성공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’ /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로봇신문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장길수</a:t>
            </a:r>
            <a:r>
              <a:rPr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기자</a:t>
            </a:r>
            <a:endParaRPr lang="ko-KR" altLang="en-US" sz="14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u="sng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ea typeface="맑은 고딕" panose="020B0503020000020004" pitchFamily="50" charset="-127"/>
                <a:hlinkClick r:id="rId5"/>
              </a:rPr>
              <a:t>http://www.irobotnews.com/news/articleView.html?idxno=20378</a:t>
            </a:r>
            <a:endParaRPr lang="ko-KR" altLang="en-US" sz="1200" dirty="0">
              <a:ea typeface="맑은 고딕" panose="020B0503020000020004" pitchFamily="50" charset="-127"/>
              <a:cs typeface="맑은 고딕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TextBox 3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51585" y="2543175"/>
            <a:ext cx="6457950" cy="1862455"/>
            <a:chOff x="1251585" y="2543175"/>
            <a:chExt cx="6457950" cy="186245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251585" y="2798445"/>
              <a:ext cx="6458585" cy="160782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굴림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700530" y="2543175"/>
              <a:ext cx="2869565" cy="5124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크라우드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펀딩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시장조사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요약</a:t>
              </a:r>
              <a:endPara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텍스트 상자 20"/>
            <p:cNvSpPr txBox="1">
              <a:spLocks/>
            </p:cNvSpPr>
            <p:nvPr/>
          </p:nvSpPr>
          <p:spPr>
            <a:xfrm>
              <a:off x="1251585" y="3154680"/>
              <a:ext cx="6458585" cy="882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크라우드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펀딩은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개인과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기업의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개발비용을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모금하는데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목적에만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그치는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것이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아니라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여러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획기적인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아이디어를</a:t>
              </a:r>
              <a:endParaRPr lang="ko-KR" altLang="en-US" sz="18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94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개발하는</a:t>
              </a:r>
              <a:r>
                <a:rPr lang="en-US" altLang="ko-KR"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데에도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유용하게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8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활용</a:t>
              </a:r>
              <a:r>
                <a:rPr sz="18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76885" y="1104900"/>
            <a:ext cx="6832600" cy="434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</a:rPr>
              <a:t>(1)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시장조사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" t="-51" r="-1860" b="66926"/>
          <a:stretch>
            <a:fillRect/>
          </a:stretch>
        </p:blipFill>
        <p:spPr>
          <a:xfrm rot="5700000">
            <a:off x="672465" y="3577590"/>
            <a:ext cx="2896235" cy="541020"/>
          </a:xfrm>
          <a:prstGeom prst="rect">
            <a:avLst/>
          </a:prstGeom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>
            <a:off x="2527935" y="5010785"/>
            <a:ext cx="5179060" cy="5251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취약계층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그리고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사회적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문제가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발생했을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때도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모금을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통해서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해결을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하기</a:t>
            </a:r>
            <a:r>
              <a:rPr lang="en-US" altLang="ko-KR"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위해서도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좋은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방안이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될 수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있다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EF8B5926-1CAB-4591-9C57-4FBD71AD64F6}"/>
              </a:ext>
            </a:extLst>
          </p:cNvPr>
          <p:cNvSpPr txBox="1">
            <a:spLocks/>
          </p:cNvSpPr>
          <p:nvPr/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508000" fontAlgn="base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2. </a:t>
            </a:r>
            <a:r>
              <a:rPr kumimoji="0" lang="ko-KR" altLang="en-US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요구분석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1529080" y="5013325"/>
            <a:ext cx="6243955" cy="1323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508000" fontAlgn="base" latinLnBrk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주제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: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클라우드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펀딩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웹,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애플리케이션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개발에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대한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설문조사</a:t>
            </a:r>
            <a:endParaRPr lang="ko-KR" altLang="en-US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설문기간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: 2020.04.22.~2020.05.03.</a:t>
            </a:r>
            <a:endParaRPr lang="ko-KR" altLang="en-US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설문조사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양식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: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네이버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오피스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Form</a:t>
            </a:r>
            <a:endParaRPr lang="ko-KR" altLang="en-US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홍보방법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: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카카오톡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페이스북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대면조사</a:t>
            </a:r>
            <a:endParaRPr lang="ko-KR" altLang="en-US" sz="16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0" indent="0" algn="just" defTabSz="508000" fontAlgn="base" latinLnBrk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응답인원</a:t>
            </a:r>
            <a:r>
              <a:rPr sz="1600" dirty="0">
                <a:solidFill>
                  <a:srgbClr val="000000"/>
                </a:solidFill>
                <a:ea typeface="맑은 고딕" panose="020B0503020000020004" pitchFamily="50" charset="-127"/>
              </a:rPr>
              <a:t> : 67명</a:t>
            </a:r>
            <a:endParaRPr lang="ko-KR" altLang="en-US" sz="20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0965" y="5085080"/>
            <a:ext cx="158115" cy="163195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0965" y="5332730"/>
            <a:ext cx="158115" cy="163195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0965" y="5579745"/>
            <a:ext cx="158115" cy="163195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0965" y="5826760"/>
            <a:ext cx="158115" cy="163195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0965" y="6074410"/>
            <a:ext cx="158115" cy="163195"/>
          </a:xfrm>
          <a:prstGeom prst="rect">
            <a:avLst/>
          </a:prstGeom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DCC1F27-F7D3-48CB-9EEA-27D04AE81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120" y="-1683385"/>
            <a:ext cx="4470400" cy="22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8E316A4-A34F-47D2-9A71-FB4AF646F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14236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19B875-E8FF-4BC6-B832-A759CCBD522A}"/>
              </a:ext>
            </a:extLst>
          </p:cNvPr>
          <p:cNvGrpSpPr/>
          <p:nvPr/>
        </p:nvGrpSpPr>
        <p:grpSpPr>
          <a:xfrm>
            <a:off x="2764790" y="1880870"/>
            <a:ext cx="3614420" cy="2875915"/>
            <a:chOff x="2764790" y="1880870"/>
            <a:chExt cx="3614420" cy="2875915"/>
          </a:xfrm>
        </p:grpSpPr>
        <p:pic>
          <p:nvPicPr>
            <p:cNvPr id="1025" name="_x198561088">
              <a:extLst>
                <a:ext uri="{FF2B5EF4-FFF2-40B4-BE49-F238E27FC236}">
                  <a16:creationId xmlns:a16="http://schemas.microsoft.com/office/drawing/2014/main" id="{68886936-23D6-4A96-ADC9-0993D7EA5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790" y="1894205"/>
              <a:ext cx="1440180" cy="2861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_x144887320">
              <a:extLst>
                <a:ext uri="{FF2B5EF4-FFF2-40B4-BE49-F238E27FC236}">
                  <a16:creationId xmlns:a16="http://schemas.microsoft.com/office/drawing/2014/main" id="{FD3DF3B6-67EC-4E0F-9699-9AFB845CC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410" y="1880870"/>
              <a:ext cx="1447800" cy="2867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8" name="그룹 1027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29" name="TextBox 1028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0" name="TextBox 1029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1" name="TextBox 1030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2" name="TextBox 1031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3" name="TextBox 1032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D99486-B7F0-42C6-BE50-5C3D337DF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09533"/>
              </p:ext>
            </p:extLst>
          </p:nvPr>
        </p:nvGraphicFramePr>
        <p:xfrm>
          <a:off x="5659940" y="3616734"/>
          <a:ext cx="2088232" cy="1510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292">
                  <a:extLst>
                    <a:ext uri="{9D8B030D-6E8A-4147-A177-3AD203B41FA5}">
                      <a16:colId xmlns:a16="http://schemas.microsoft.com/office/drawing/2014/main" val="431830550"/>
                    </a:ext>
                  </a:extLst>
                </a:gridCol>
                <a:gridCol w="506940">
                  <a:extLst>
                    <a:ext uri="{9D8B030D-6E8A-4147-A177-3AD203B41FA5}">
                      <a16:colId xmlns:a16="http://schemas.microsoft.com/office/drawing/2014/main" val="1703754092"/>
                    </a:ext>
                  </a:extLst>
                </a:gridCol>
              </a:tblGrid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이하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33304356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4246811747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469356646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45454523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652295107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76885" y="1104900"/>
            <a:ext cx="6832600" cy="434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83A4E7-F714-4EE6-8129-B853A00F1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720" y="3255645"/>
            <a:ext cx="3576320" cy="2232025"/>
          </a:xfrm>
          <a:prstGeom prst="rect">
            <a:avLst/>
          </a:prstGeom>
        </p:spPr>
      </p:pic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10705E59-7235-4EA0-998C-67961732F3F5}"/>
              </a:ext>
            </a:extLst>
          </p:cNvPr>
          <p:cNvSpPr txBox="1">
            <a:spLocks/>
          </p:cNvSpPr>
          <p:nvPr/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508000" fontAlgn="base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2. </a:t>
            </a:r>
            <a:r>
              <a:rPr kumimoji="0" lang="ko-KR" altLang="en-US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요구분석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0A1754-37A7-4B9A-8173-CC9375C23B60}"/>
              </a:ext>
            </a:extLst>
          </p:cNvPr>
          <p:cNvGrpSpPr/>
          <p:nvPr/>
        </p:nvGrpSpPr>
        <p:grpSpPr>
          <a:xfrm>
            <a:off x="1907540" y="1858010"/>
            <a:ext cx="5210810" cy="384810"/>
            <a:chOff x="1907540" y="1858010"/>
            <a:chExt cx="5210810" cy="38481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2279015" y="1858010"/>
              <a:ext cx="4839335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1.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귀하의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연령대는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어떻게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되십니까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44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0275695-7372-4D8C-9BC4-FB52A42A4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07540" y="1886585"/>
              <a:ext cx="372745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76885" y="1104900"/>
            <a:ext cx="6832600" cy="434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520BEA93-E2BF-42CD-B9A6-59ED7E306F03}"/>
              </a:ext>
            </a:extLst>
          </p:cNvPr>
          <p:cNvSpPr txBox="1">
            <a:spLocks/>
          </p:cNvSpPr>
          <p:nvPr/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508000" fontAlgn="base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2. </a:t>
            </a:r>
            <a:r>
              <a:rPr kumimoji="0" lang="ko-KR" altLang="en-US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요구분석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14F815-AADD-4AF6-B51E-C91A88C22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5235" y="3255645"/>
            <a:ext cx="3716655" cy="2232025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E7E035E-3609-423B-9D3D-BA0750A39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85994"/>
              </p:ext>
            </p:extLst>
          </p:nvPr>
        </p:nvGraphicFramePr>
        <p:xfrm>
          <a:off x="5659940" y="4077072"/>
          <a:ext cx="2088232" cy="5948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044">
                  <a:extLst>
                    <a:ext uri="{9D8B030D-6E8A-4147-A177-3AD203B41FA5}">
                      <a16:colId xmlns:a16="http://schemas.microsoft.com/office/drawing/2014/main" val="2404568110"/>
                    </a:ext>
                  </a:extLst>
                </a:gridCol>
                <a:gridCol w="514188">
                  <a:extLst>
                    <a:ext uri="{9D8B030D-6E8A-4147-A177-3AD203B41FA5}">
                      <a16:colId xmlns:a16="http://schemas.microsoft.com/office/drawing/2014/main" val="2550219170"/>
                    </a:ext>
                  </a:extLst>
                </a:gridCol>
              </a:tblGrid>
              <a:tr h="29483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287503782"/>
                  </a:ext>
                </a:extLst>
              </a:tr>
              <a:tr h="2999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99723559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179243A8-C627-4EF1-87C1-31231130E7FF}"/>
              </a:ext>
            </a:extLst>
          </p:cNvPr>
          <p:cNvGrpSpPr/>
          <p:nvPr/>
        </p:nvGrpSpPr>
        <p:grpSpPr>
          <a:xfrm>
            <a:off x="1907540" y="1858010"/>
            <a:ext cx="5328285" cy="384810"/>
            <a:chOff x="1907540" y="1858010"/>
            <a:chExt cx="5328285" cy="384810"/>
          </a:xfrm>
        </p:grpSpPr>
        <p:sp>
          <p:nvSpPr>
            <p:cNvPr id="24" name="텍스트 상자 15">
              <a:extLst>
                <a:ext uri="{FF2B5EF4-FFF2-40B4-BE49-F238E27FC236}">
                  <a16:creationId xmlns:a16="http://schemas.microsoft.com/office/drawing/2014/main" id="{17CE85B5-594E-499D-8BFF-CA6E1809151A}"/>
                </a:ext>
              </a:extLst>
            </p:cNvPr>
            <p:cNvSpPr txBox="1">
              <a:spLocks/>
            </p:cNvSpPr>
            <p:nvPr/>
          </p:nvSpPr>
          <p:spPr>
            <a:xfrm>
              <a:off x="2287270" y="1858010"/>
              <a:ext cx="4948555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2. </a:t>
              </a:r>
              <a:r>
                <a:rPr lang="ko-KR" altLang="en-US"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펀딩에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대해서 알고 계십니까</a:t>
              </a: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9C19BDA-5AD7-4CE7-9FAA-03F914FC1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07540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굴림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476885" y="1104900"/>
            <a:ext cx="6832600" cy="434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70CACE94-1FD2-4C89-ACF1-8A19FA8A47E9}"/>
              </a:ext>
            </a:extLst>
          </p:cNvPr>
          <p:cNvSpPr txBox="1">
            <a:spLocks/>
          </p:cNvSpPr>
          <p:nvPr/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508000" fontAlgn="base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2. </a:t>
            </a:r>
            <a:r>
              <a:rPr kumimoji="0" lang="ko-KR" altLang="en-US" sz="4000" kern="0" baseline="-25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charset="0"/>
              </a:rPr>
              <a:t>요구분석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76196B-3B47-4BFD-9E5F-2DE021E34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35" y="3255645"/>
            <a:ext cx="3716655" cy="2232025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C69ADFC-69C2-48CE-BBD5-3902B5EF0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63852"/>
              </p:ext>
            </p:extLst>
          </p:nvPr>
        </p:nvGraphicFramePr>
        <p:xfrm>
          <a:off x="5659940" y="4077072"/>
          <a:ext cx="2088232" cy="5948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044">
                  <a:extLst>
                    <a:ext uri="{9D8B030D-6E8A-4147-A177-3AD203B41FA5}">
                      <a16:colId xmlns:a16="http://schemas.microsoft.com/office/drawing/2014/main" val="2404568110"/>
                    </a:ext>
                  </a:extLst>
                </a:gridCol>
                <a:gridCol w="514188">
                  <a:extLst>
                    <a:ext uri="{9D8B030D-6E8A-4147-A177-3AD203B41FA5}">
                      <a16:colId xmlns:a16="http://schemas.microsoft.com/office/drawing/2014/main" val="2550219170"/>
                    </a:ext>
                  </a:extLst>
                </a:gridCol>
              </a:tblGrid>
              <a:tr h="29483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287503782"/>
                  </a:ext>
                </a:extLst>
              </a:tr>
              <a:tr h="2999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9972355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879692EC-3D2B-4701-A3DD-7E30112B990E}"/>
              </a:ext>
            </a:extLst>
          </p:cNvPr>
          <p:cNvGrpSpPr/>
          <p:nvPr/>
        </p:nvGrpSpPr>
        <p:grpSpPr>
          <a:xfrm>
            <a:off x="1907540" y="1858010"/>
            <a:ext cx="5328285" cy="676910"/>
            <a:chOff x="1907540" y="1858010"/>
            <a:chExt cx="5328285" cy="676910"/>
          </a:xfrm>
        </p:grpSpPr>
        <p:sp>
          <p:nvSpPr>
            <p:cNvPr id="29" name="텍스트 상자 15">
              <a:extLst>
                <a:ext uri="{FF2B5EF4-FFF2-40B4-BE49-F238E27FC236}">
                  <a16:creationId xmlns:a16="http://schemas.microsoft.com/office/drawing/2014/main" id="{4B26A581-CADF-46B5-BAE0-693653589A19}"/>
                </a:ext>
              </a:extLst>
            </p:cNvPr>
            <p:cNvSpPr txBox="1">
              <a:spLocks/>
            </p:cNvSpPr>
            <p:nvPr/>
          </p:nvSpPr>
          <p:spPr>
            <a:xfrm>
              <a:off x="2287270" y="1858010"/>
              <a:ext cx="4948555" cy="6769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2-1. </a:t>
              </a:r>
              <a:r>
                <a:rPr lang="ko-KR" altLang="en-US"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펀딩을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통해서 후원을</a:t>
              </a:r>
            </a:p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해본적이 있으십니까</a:t>
              </a: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26D9F26-FD7D-405D-8A46-96358C612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07540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3345681-5627-496A-90F6-91F1FF2E0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44931"/>
              </p:ext>
            </p:extLst>
          </p:nvPr>
        </p:nvGraphicFramePr>
        <p:xfrm>
          <a:off x="5659940" y="3616734"/>
          <a:ext cx="2088232" cy="1510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292">
                  <a:extLst>
                    <a:ext uri="{9D8B030D-6E8A-4147-A177-3AD203B41FA5}">
                      <a16:colId xmlns:a16="http://schemas.microsoft.com/office/drawing/2014/main" val="431830550"/>
                    </a:ext>
                  </a:extLst>
                </a:gridCol>
                <a:gridCol w="506940">
                  <a:extLst>
                    <a:ext uri="{9D8B030D-6E8A-4147-A177-3AD203B41FA5}">
                      <a16:colId xmlns:a16="http://schemas.microsoft.com/office/drawing/2014/main" val="1703754092"/>
                    </a:ext>
                  </a:extLst>
                </a:gridCol>
              </a:tblGrid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음악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33304356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책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4246811747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469356646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게임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45454523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65229510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83B2D51-554E-434F-9F1A-FE4375EEC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125" y="3255645"/>
            <a:ext cx="3698240" cy="2232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7C49C4-47CA-4A09-ACA8-C591783B605A}"/>
              </a:ext>
            </a:extLst>
          </p:cNvPr>
          <p:cNvGrpSpPr/>
          <p:nvPr/>
        </p:nvGrpSpPr>
        <p:grpSpPr>
          <a:xfrm>
            <a:off x="1907540" y="1858010"/>
            <a:ext cx="5328285" cy="676910"/>
            <a:chOff x="1907540" y="1858010"/>
            <a:chExt cx="5328285" cy="676910"/>
          </a:xfrm>
        </p:grpSpPr>
        <p:sp>
          <p:nvSpPr>
            <p:cNvPr id="23" name="텍스트 상자 15">
              <a:extLst>
                <a:ext uri="{FF2B5EF4-FFF2-40B4-BE49-F238E27FC236}">
                  <a16:creationId xmlns:a16="http://schemas.microsoft.com/office/drawing/2014/main" id="{8E6E998B-1A94-4EE2-B26E-386D04EA7718}"/>
                </a:ext>
              </a:extLst>
            </p:cNvPr>
            <p:cNvSpPr txBox="1">
              <a:spLocks/>
            </p:cNvSpPr>
            <p:nvPr/>
          </p:nvSpPr>
          <p:spPr>
            <a:xfrm>
              <a:off x="2287270" y="1858010"/>
              <a:ext cx="4948555" cy="6769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2-2. 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후원을 해보았다면</a:t>
              </a: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어떤 유형의</a:t>
              </a:r>
            </a:p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컨텐츠 였습니까</a:t>
              </a:r>
              <a:r>
                <a:rPr lang="en-US" altLang="ko-KR"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B121713-0568-4C02-873A-D74908E32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07540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B3F35FB-CDD0-4F18-BDBA-5AE797464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21693"/>
              </p:ext>
            </p:extLst>
          </p:nvPr>
        </p:nvGraphicFramePr>
        <p:xfrm>
          <a:off x="5659940" y="3616734"/>
          <a:ext cx="2088232" cy="1510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292">
                  <a:extLst>
                    <a:ext uri="{9D8B030D-6E8A-4147-A177-3AD203B41FA5}">
                      <a16:colId xmlns:a16="http://schemas.microsoft.com/office/drawing/2014/main" val="431830550"/>
                    </a:ext>
                  </a:extLst>
                </a:gridCol>
                <a:gridCol w="506940">
                  <a:extLst>
                    <a:ext uri="{9D8B030D-6E8A-4147-A177-3AD203B41FA5}">
                      <a16:colId xmlns:a16="http://schemas.microsoft.com/office/drawing/2014/main" val="1703754092"/>
                    </a:ext>
                  </a:extLst>
                </a:gridCol>
              </a:tblGrid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사용계좌가 없을 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33304356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후원 불확실성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4246811747"/>
                  </a:ext>
                </a:extLst>
              </a:tr>
              <a:tr h="2966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보상이 다름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469356646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진척도 상황 부족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45454523"/>
                  </a:ext>
                </a:extLst>
              </a:tr>
              <a:tr h="31016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2652295107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5C1126D-D495-4A58-8139-FD7391FA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125" y="3255645"/>
            <a:ext cx="3698240" cy="22320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63C89A5-94F4-4357-B309-FBC9369F13B9}"/>
              </a:ext>
            </a:extLst>
          </p:cNvPr>
          <p:cNvGrpSpPr/>
          <p:nvPr/>
        </p:nvGrpSpPr>
        <p:grpSpPr>
          <a:xfrm>
            <a:off x="1871345" y="1858010"/>
            <a:ext cx="5401310" cy="384810"/>
            <a:chOff x="1871345" y="1858010"/>
            <a:chExt cx="5401310" cy="38481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DDEFF8-FCFC-4619-810C-05C3DDE22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871345" y="1886585"/>
              <a:ext cx="381000" cy="356235"/>
            </a:xfrm>
            <a:prstGeom prst="rect">
              <a:avLst/>
            </a:prstGeom>
            <a:noFill/>
          </p:spPr>
        </p:pic>
        <p:sp>
          <p:nvSpPr>
            <p:cNvPr id="20" name="텍스트 상자 15">
              <a:extLst>
                <a:ext uri="{FF2B5EF4-FFF2-40B4-BE49-F238E27FC236}">
                  <a16:creationId xmlns:a16="http://schemas.microsoft.com/office/drawing/2014/main" id="{7A5CB599-E21C-48CB-948B-FE38C4A0935D}"/>
                </a:ext>
              </a:extLst>
            </p:cNvPr>
            <p:cNvSpPr txBox="1">
              <a:spLocks/>
            </p:cNvSpPr>
            <p:nvPr/>
          </p:nvSpPr>
          <p:spPr>
            <a:xfrm>
              <a:off x="2251075" y="1858010"/>
              <a:ext cx="5021580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2-3. </a:t>
              </a:r>
              <a:r>
                <a:rPr lang="ko-KR" altLang="en-US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사용할 때 어떤 불편한 점이 있으셨습니까</a:t>
              </a:r>
              <a:r>
                <a:rPr lang="en-US" altLang="ko-KR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spc="-15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7950" cy="1057275"/>
          </a:xfrm>
          <a:prstGeom prst="rect">
            <a:avLst/>
          </a:prstGeom>
          <a:noFill/>
          <a:ln w="9525" cap="flat" cmpd="sng">
            <a:noFill/>
            <a:prstDash/>
            <a:round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dirty="0">
                <a:ea typeface="맑은 고딕" panose="020B0503020000020004" pitchFamily="50" charset="-127"/>
                <a:cs typeface="Arial" charset="0"/>
              </a:rPr>
              <a:t>기획_1.1 개요</a:t>
            </a:r>
          </a:p>
        </p:txBody>
      </p:sp>
    </p:spTree>
    <p:extLst>
      <p:ext uri="{BB962C8B-B14F-4D97-AF65-F5344CB8AC3E}">
        <p14:creationId xmlns:p14="http://schemas.microsoft.com/office/powerpoint/2010/main" val="40189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C2C215-BA0A-4CC3-BB15-69A64A753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125" y="3255645"/>
            <a:ext cx="3698240" cy="2232025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51367B-B8FD-4916-85B7-37DD2F184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48056"/>
              </p:ext>
            </p:extLst>
          </p:nvPr>
        </p:nvGraphicFramePr>
        <p:xfrm>
          <a:off x="5659940" y="4077072"/>
          <a:ext cx="2088232" cy="5948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4044">
                  <a:extLst>
                    <a:ext uri="{9D8B030D-6E8A-4147-A177-3AD203B41FA5}">
                      <a16:colId xmlns:a16="http://schemas.microsoft.com/office/drawing/2014/main" val="2404568110"/>
                    </a:ext>
                  </a:extLst>
                </a:gridCol>
                <a:gridCol w="514188">
                  <a:extLst>
                    <a:ext uri="{9D8B030D-6E8A-4147-A177-3AD203B41FA5}">
                      <a16:colId xmlns:a16="http://schemas.microsoft.com/office/drawing/2014/main" val="2550219170"/>
                    </a:ext>
                  </a:extLst>
                </a:gridCol>
              </a:tblGrid>
              <a:tr h="29483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3287503782"/>
                  </a:ext>
                </a:extLst>
              </a:tr>
              <a:tr h="2999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아니오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0" marR="7870" marT="787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</a:t>
                      </a:r>
                    </a:p>
                  </a:txBody>
                  <a:tcPr marL="7870" marR="7870" marT="7870" marB="0" anchor="ctr"/>
                </a:tc>
                <a:extLst>
                  <a:ext uri="{0D108BD9-81ED-4DB2-BD59-A6C34878D82A}">
                    <a16:rowId xmlns:a16="http://schemas.microsoft.com/office/drawing/2014/main" val="59972355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6F0B503B-61B8-4C41-9907-B4890434CEF7}"/>
              </a:ext>
            </a:extLst>
          </p:cNvPr>
          <p:cNvGrpSpPr/>
          <p:nvPr/>
        </p:nvGrpSpPr>
        <p:grpSpPr>
          <a:xfrm>
            <a:off x="1727835" y="1858010"/>
            <a:ext cx="5688330" cy="676910"/>
            <a:chOff x="1727835" y="1858010"/>
            <a:chExt cx="5688330" cy="676910"/>
          </a:xfrm>
        </p:grpSpPr>
        <p:sp>
          <p:nvSpPr>
            <p:cNvPr id="23" name="텍스트 상자 15">
              <a:extLst>
                <a:ext uri="{FF2B5EF4-FFF2-40B4-BE49-F238E27FC236}">
                  <a16:creationId xmlns:a16="http://schemas.microsoft.com/office/drawing/2014/main" id="{0B2DCBC5-C861-4CAA-A0B4-D680B5CDF26C}"/>
                </a:ext>
              </a:extLst>
            </p:cNvPr>
            <p:cNvSpPr txBox="1">
              <a:spLocks/>
            </p:cNvSpPr>
            <p:nvPr/>
          </p:nvSpPr>
          <p:spPr>
            <a:xfrm>
              <a:off x="2132965" y="1858010"/>
              <a:ext cx="5283200" cy="6769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just" defTabSz="508000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3. </a:t>
              </a:r>
              <a:r>
                <a:rPr lang="ko-KR" altLang="en-US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만약 웹이나 애플리케이션에서 </a:t>
              </a:r>
              <a:r>
                <a:rPr lang="ko-KR" altLang="en-US" sz="2000" spc="-15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크라우드펀딩을</a:t>
              </a:r>
              <a:r>
                <a:rPr lang="ko-KR" altLang="en-US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할 수 있다면 해볼 의향이 있으십니까</a:t>
              </a:r>
              <a:r>
                <a:rPr lang="en-US" altLang="ko-KR" sz="2000" spc="-15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77B0511-468A-40ED-9AB0-AE37EEB1F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27835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도형 22"/>
          <p:cNvSpPr>
            <a:spLocks/>
          </p:cNvSpPr>
          <p:nvPr/>
        </p:nvSpPr>
        <p:spPr>
          <a:xfrm>
            <a:off x="1127125" y="373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하려고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했는데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자금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없어서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못했거든요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요새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크라우드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많으니깐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참고하시는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듯.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127125" y="246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원작자를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엉뚱한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취급하며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저작권을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침해하거나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성향을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과도하게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주입하고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무차별적으로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깎아내리며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불리려는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사람들에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제지가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없다면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펀딩에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부정적인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더욱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커질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것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같습니다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4699000" y="2905125"/>
            <a:ext cx="318770" cy="405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1127125" y="496887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좋지만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막상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지인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없다면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다가오지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것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보편적인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느낌으로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있으면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것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C73EEF-DC49-4BE1-A32B-3BBCD5C689C0}"/>
              </a:ext>
            </a:extLst>
          </p:cNvPr>
          <p:cNvGrpSpPr/>
          <p:nvPr/>
        </p:nvGrpSpPr>
        <p:grpSpPr>
          <a:xfrm>
            <a:off x="1026795" y="1858010"/>
            <a:ext cx="7090410" cy="384810"/>
            <a:chOff x="1026795" y="1858010"/>
            <a:chExt cx="7090410" cy="384810"/>
          </a:xfrm>
        </p:grpSpPr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1402715" y="1858010"/>
              <a:ext cx="6714490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4.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개발에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대하여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바라는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점이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있으십니까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23CCF3-BE6B-4196-BCA3-E32A367CF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26795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1127125" y="373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정보공시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의무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1127125" y="246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후원자에게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그만한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왜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후원자에게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후원을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해야하는지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알려주면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더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것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된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원리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등?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127125" y="496887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비슷하도록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않는다면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제제를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가하는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것이라고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생각합니다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BEEFA5-9198-4A40-8DB7-55F4C5382873}"/>
              </a:ext>
            </a:extLst>
          </p:cNvPr>
          <p:cNvGrpSpPr/>
          <p:nvPr/>
        </p:nvGrpSpPr>
        <p:grpSpPr>
          <a:xfrm>
            <a:off x="1026795" y="1858010"/>
            <a:ext cx="7090410" cy="384810"/>
            <a:chOff x="1026795" y="1858010"/>
            <a:chExt cx="7090410" cy="384810"/>
          </a:xfrm>
        </p:grpSpPr>
        <p:sp>
          <p:nvSpPr>
            <p:cNvPr id="12" name="텍스트 상자 15">
              <a:extLst>
                <a:ext uri="{FF2B5EF4-FFF2-40B4-BE49-F238E27FC236}">
                  <a16:creationId xmlns:a16="http://schemas.microsoft.com/office/drawing/2014/main" id="{2B5A91EE-A81C-4F39-B365-B1E8F338E48A}"/>
                </a:ext>
              </a:extLst>
            </p:cNvPr>
            <p:cNvSpPr txBox="1">
              <a:spLocks/>
            </p:cNvSpPr>
            <p:nvPr/>
          </p:nvSpPr>
          <p:spPr>
            <a:xfrm>
              <a:off x="1402715" y="1858010"/>
              <a:ext cx="6714490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4.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개발에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대하여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바라는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점이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있으십니까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0C45F1-9A3E-495E-AFA0-A0C3B3ECD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26795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설문조사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1127125" y="373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진척도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1127125" y="2460625"/>
            <a:ext cx="6525260" cy="937260"/>
          </a:xfrm>
          <a:prstGeom prst="wedgeRoundRectCallout">
            <a:avLst>
              <a:gd name="adj1" fmla="val -50000"/>
              <a:gd name="adj2" fmla="val 73708"/>
              <a:gd name="adj3" fmla="val 16667"/>
            </a:avLst>
          </a:prstGeom>
          <a:solidFill>
            <a:srgbClr val="DCE6F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것은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아니지만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일상중에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꼭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기똥찬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아이디어였으면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좋겠다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응원합니다</a:t>
            </a:r>
            <a:r>
              <a:rPr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560962-7EA5-41B3-815B-7A24A940A614}"/>
              </a:ext>
            </a:extLst>
          </p:cNvPr>
          <p:cNvGrpSpPr/>
          <p:nvPr/>
        </p:nvGrpSpPr>
        <p:grpSpPr>
          <a:xfrm>
            <a:off x="1026795" y="1858010"/>
            <a:ext cx="7090410" cy="384810"/>
            <a:chOff x="1026795" y="1858010"/>
            <a:chExt cx="7090410" cy="384810"/>
          </a:xfrm>
        </p:grpSpPr>
        <p:sp>
          <p:nvSpPr>
            <p:cNvPr id="11" name="텍스트 상자 15">
              <a:extLst>
                <a:ext uri="{FF2B5EF4-FFF2-40B4-BE49-F238E27FC236}">
                  <a16:creationId xmlns:a16="http://schemas.microsoft.com/office/drawing/2014/main" id="{88A01781-8DAF-42E1-94ED-8A2AAA371F0C}"/>
                </a:ext>
              </a:extLst>
            </p:cNvPr>
            <p:cNvSpPr txBox="1">
              <a:spLocks/>
            </p:cNvSpPr>
            <p:nvPr/>
          </p:nvSpPr>
          <p:spPr>
            <a:xfrm>
              <a:off x="1402715" y="1858010"/>
              <a:ext cx="6714490" cy="3848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4.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크라우드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펀딩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개발에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대하여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바라는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점이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 </a:t>
              </a:r>
              <a:r>
                <a:rPr sz="2000" dirty="0" err="1">
                  <a:solidFill>
                    <a:srgbClr val="000000"/>
                  </a:solidFill>
                  <a:ea typeface="맑은 고딕" panose="020B0503020000020004" pitchFamily="50" charset="-127"/>
                </a:rPr>
                <a:t>있으십니까</a:t>
              </a:r>
              <a:r>
                <a:rPr sz="2000" dirty="0">
                  <a:solidFill>
                    <a:srgbClr val="000000"/>
                  </a:solidFill>
                  <a:ea typeface="맑은 고딕" panose="020B0503020000020004" pitchFamily="50" charset="-127"/>
                </a:rPr>
                <a:t>?</a:t>
              </a:r>
              <a:endParaRPr lang="ko-KR" altLang="en-US" sz="2000" dirty="0">
                <a:solidFill>
                  <a:srgbClr val="000000"/>
                </a:solidFill>
                <a:ea typeface="맑은 고딕" panose="020B0503020000020004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AE4962C-122B-41C1-BA69-B64C21BF9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26795" y="1886585"/>
              <a:ext cx="381000" cy="356235"/>
            </a:xfrm>
            <a:prstGeom prst="rect">
              <a:avLst/>
            </a:prstGeom>
            <a:noFill/>
          </p:spPr>
        </p:pic>
      </p:grp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  <a:endParaRPr lang="ko-KR" altLang="en-US" sz="4000" b="0" baseline="-2500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(2) 설문조사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15695" y="2106295"/>
            <a:ext cx="6749415" cy="2309495"/>
            <a:chOff x="1115695" y="2106295"/>
            <a:chExt cx="6749415" cy="2309495"/>
          </a:xfrm>
        </p:grpSpPr>
        <p:sp>
          <p:nvSpPr>
            <p:cNvPr id="23" name="도형 22"/>
            <p:cNvSpPr>
              <a:spLocks/>
            </p:cNvSpPr>
            <p:nvPr/>
          </p:nvSpPr>
          <p:spPr>
            <a:xfrm>
              <a:off x="1115695" y="2361565"/>
              <a:ext cx="6749415" cy="197993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23"/>
            <p:cNvSpPr>
              <a:spLocks/>
            </p:cNvSpPr>
            <p:nvPr/>
          </p:nvSpPr>
          <p:spPr>
            <a:xfrm>
              <a:off x="1700530" y="2106295"/>
              <a:ext cx="2869565" cy="5124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크라우드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펀딩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요약</a:t>
              </a:r>
              <a:endPara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텍스트 상자 24"/>
            <p:cNvSpPr txBox="1">
              <a:spLocks/>
            </p:cNvSpPr>
            <p:nvPr/>
          </p:nvSpPr>
          <p:spPr>
            <a:xfrm>
              <a:off x="1251585" y="2663190"/>
              <a:ext cx="6458585" cy="17526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해외에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비해서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국내에서의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클라우드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펀딩은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대중들에게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아직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생소한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기술이다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생소한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기술인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만큼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적극적으로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여러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대중들에게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알릴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수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있는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보편적인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방법을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강구해야</a:t>
              </a:r>
              <a:r>
                <a:rPr lang="en-US" altLang="ko-KR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한다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불편한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점은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펀딩에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보상이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다르거나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기대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이하의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결과가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나왔을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때가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제일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많은데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,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관련해서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보상에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만족도가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떨어지면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후원자</a:t>
              </a:r>
              <a:r>
                <a:rPr lang="ko-KR" altLang="en-US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의한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제제를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주는</a:t>
              </a:r>
              <a:r>
                <a:rPr lang="en-US" altLang="ko-KR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것도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고려할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대상이다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텍스트 상자 25"/>
          <p:cNvSpPr txBox="1">
            <a:spLocks/>
          </p:cNvSpPr>
          <p:nvPr/>
        </p:nvSpPr>
        <p:spPr>
          <a:xfrm>
            <a:off x="-2190750" y="2381250"/>
            <a:ext cx="4572635" cy="3797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" t="-51" r="-1860" b="66926"/>
          <a:stretch>
            <a:fillRect/>
          </a:stretch>
        </p:blipFill>
        <p:spPr>
          <a:xfrm rot="5400000">
            <a:off x="5715" y="3564255"/>
            <a:ext cx="2896235" cy="5410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1946275" y="4748530"/>
            <a:ext cx="5851525" cy="72898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기타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사항에서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신뢰도와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진척도에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관한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내용이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제일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많았으므로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lang="en-US" altLang="ko-KR"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게시자가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주기적으로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후원자에게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진척</a:t>
            </a:r>
            <a:r>
              <a:rPr lang="en-US" altLang="ko-KR"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상황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</a:t>
            </a:r>
            <a:endParaRPr lang="ko-KR" altLang="en-US" sz="16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정보제공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등을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할 수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있도록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방안을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마련하는</a:t>
            </a:r>
            <a:r>
              <a:rPr lang="en-US" altLang="ko-KR"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것이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좋겠다</a:t>
            </a:r>
            <a:r>
              <a:rPr sz="16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(3) 제한요소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307465" y="2070100"/>
          <a:ext cx="6483350" cy="37541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66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3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155">
                <a:tc rowSpan="3"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주제측면</a:t>
                      </a:r>
                      <a:endParaRPr kumimoji="1" lang="ko-KR" altLang="en-US" sz="2000" b="1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경제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b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소규모 개</a:t>
                      </a:r>
                      <a:r>
                        <a:rPr kumimoji="1" sz="1200" b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발자에게 투자가 가능함으로 아이디어 발전</a:t>
                      </a:r>
                      <a:endParaRPr kumimoji="1" lang="ko-KR" altLang="en-US" sz="1200" b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77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환경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b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여러 실용물품 개발환경 개선</a:t>
                      </a:r>
                      <a:endParaRPr kumimoji="1" lang="ko-KR" altLang="en-US" sz="1200" b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사회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아이디어 실현으로 사용자 편의성 증대</a:t>
                      </a:r>
                      <a:endParaRPr kumimoji="1"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45">
                <a:tc rowSpan="2"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외부측면</a:t>
                      </a:r>
                      <a:endParaRPr kumimoji="1" lang="ko-KR" altLang="en-US" sz="2000" b="1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윤리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b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개발자와 후원자 간의 신뢰를 위한 중재역할</a:t>
                      </a:r>
                      <a:endParaRPr kumimoji="1" lang="ko-KR" altLang="en-US" sz="1200" b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2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미학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직관적으로 한눈에 보기 편한 UI</a:t>
                      </a:r>
                      <a:endParaRPr kumimoji="1"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580">
                <a:tc rowSpan="3"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2000" b="1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소프트웨어 측면</a:t>
                      </a:r>
                      <a:endParaRPr kumimoji="1" lang="ko-KR" altLang="en-US" sz="2000" b="1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보안 및 안전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개인계좌 등록으로 인한 보안 관리 철저</a:t>
                      </a:r>
                      <a:endParaRPr kumimoji="1" lang="ko-KR" altLang="en-US" sz="120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생산성과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내구성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지속적인 업데이트</a:t>
                      </a:r>
                      <a:endParaRPr kumimoji="1" lang="ko-KR" altLang="en-US" sz="120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6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산업표준</a:t>
                      </a:r>
                      <a:endParaRPr kumimoji="1" lang="ko-KR" altLang="en-US" sz="16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sz="120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워드프레스, 안드로이드 표준화 환경으로 작업</a:t>
                      </a:r>
                      <a:endParaRPr kumimoji="1" lang="ko-KR" altLang="en-US" sz="120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130935"/>
            <a:ext cx="2634615" cy="5203825"/>
          </a:xfrm>
          <a:prstGeom prst="rect">
            <a:avLst/>
          </a:prstGeom>
          <a:noFill/>
          <a:ln w="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523875" y="1730375"/>
            <a:ext cx="1715135" cy="4318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0">
                <a:latin typeface="맑은 고딕" charset="0"/>
                <a:ea typeface="맑은 고딕" charset="0"/>
              </a:rPr>
              <a:t>4.1 와디즈</a:t>
            </a:r>
            <a:endParaRPr lang="ko-KR" altLang="en-US" sz="2200" b="0">
              <a:latin typeface="맑은 고딕" charset="0"/>
              <a:ea typeface="맑은 고딕" charset="0"/>
            </a:endParaRPr>
          </a:p>
        </p:txBody>
      </p:sp>
      <p:grpSp>
        <p:nvGrpSpPr>
          <p:cNvPr id="1034" name="그룹 1033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35" name="TextBox 1034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6" name="TextBox 1035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7" name="TextBox 1036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8" name="TextBox 1037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9" name="TextBox 1038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21"/>
          <p:cNvSpPr>
            <a:spLocks/>
          </p:cNvSpPr>
          <p:nvPr/>
        </p:nvSpPr>
        <p:spPr>
          <a:xfrm>
            <a:off x="1102995" y="2698750"/>
            <a:ext cx="6831330" cy="2146300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1658620" y="2460625"/>
            <a:ext cx="842010" cy="60388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1753870" y="2555875"/>
            <a:ext cx="7096760" cy="191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장점</a:t>
            </a:r>
            <a:endParaRPr lang="ko-KR" altLang="en-US" sz="2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스타트업에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관한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많아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소규모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기업에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친화적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금액</a:t>
            </a:r>
            <a:r>
              <a:rPr lang="en-US" altLang="ko-KR"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없이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서명만으로도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참여가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내용의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제한이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없어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간단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명료하게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설명이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1915" y="3319145"/>
            <a:ext cx="243840" cy="24130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1915" y="3740785"/>
            <a:ext cx="243840" cy="241300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1915" y="4173855"/>
            <a:ext cx="243840" cy="241300"/>
          </a:xfrm>
          <a:prstGeom prst="rect">
            <a:avLst/>
          </a:prstGeom>
          <a:noFill/>
        </p:spPr>
      </p:pic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도형 19"/>
          <p:cNvSpPr>
            <a:spLocks/>
          </p:cNvSpPr>
          <p:nvPr/>
        </p:nvSpPr>
        <p:spPr>
          <a:xfrm>
            <a:off x="1003300" y="2698750"/>
            <a:ext cx="7053580" cy="2023745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1630680" y="2532380"/>
            <a:ext cx="842010" cy="60388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1558925" y="2460625"/>
            <a:ext cx="842010" cy="60388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1654175" y="2555875"/>
            <a:ext cx="7096760" cy="191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단점</a:t>
            </a:r>
            <a:endParaRPr lang="ko-KR" altLang="en-US" sz="2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게시를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했을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때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검토가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없어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저작권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문제가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생김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제한이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없어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간단하게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설명이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됐을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시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자세한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정보가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없음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52220" y="3355340"/>
            <a:ext cx="243840" cy="24130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52220" y="3763645"/>
            <a:ext cx="243840" cy="241300"/>
          </a:xfrm>
          <a:prstGeom prst="rect">
            <a:avLst/>
          </a:prstGeom>
          <a:noFill/>
        </p:spPr>
      </p:pic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35" y="1132840"/>
            <a:ext cx="2667000" cy="5233670"/>
          </a:xfrm>
          <a:prstGeom prst="rect">
            <a:avLst/>
          </a:prstGeom>
          <a:noFill/>
          <a:ln w="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523875" y="1730375"/>
            <a:ext cx="1715135" cy="4318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0">
                <a:latin typeface="맑은 고딕" charset="0"/>
                <a:ea typeface="맑은 고딕" charset="0"/>
              </a:rPr>
              <a:t>4.2 텀블벅</a:t>
            </a:r>
            <a:endParaRPr lang="ko-KR" altLang="en-US" sz="2200" b="0">
              <a:latin typeface="맑은 고딕" charset="0"/>
              <a:ea typeface="맑은 고딕" charset="0"/>
            </a:endParaRPr>
          </a:p>
        </p:txBody>
      </p:sp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1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선정 이유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40F29F3-431E-468B-B8DB-F624BC5763D8}"/>
              </a:ext>
            </a:extLst>
          </p:cNvPr>
          <p:cNvGraphicFramePr>
            <a:graphicFrameLocks noGrp="1"/>
          </p:cNvGraphicFramePr>
          <p:nvPr/>
        </p:nvGraphicFramePr>
        <p:xfrm>
          <a:off x="991829" y="2348880"/>
          <a:ext cx="7160343" cy="2845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607">
                  <a:extLst>
                    <a:ext uri="{9D8B030D-6E8A-4147-A177-3AD203B41FA5}">
                      <a16:colId xmlns:a16="http://schemas.microsoft.com/office/drawing/2014/main" val="3668907556"/>
                    </a:ext>
                  </a:extLst>
                </a:gridCol>
                <a:gridCol w="4922736">
                  <a:extLst>
                    <a:ext uri="{9D8B030D-6E8A-4147-A177-3AD203B41FA5}">
                      <a16:colId xmlns:a16="http://schemas.microsoft.com/office/drawing/2014/main" val="1308539499"/>
                    </a:ext>
                  </a:extLst>
                </a:gridCol>
              </a:tblGrid>
              <a:tr h="468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선정기준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35885"/>
                  </a:ext>
                </a:extLst>
              </a:tr>
              <a:tr h="47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편의성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사용자가 얼마나 쉽고 편하게 사용가능 한가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126004"/>
                  </a:ext>
                </a:extLst>
              </a:tr>
              <a:tr h="47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독창성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다른 아이디어에 비해서 특이한가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11261"/>
                  </a:ext>
                </a:extLst>
              </a:tr>
              <a:tr h="47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경제성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제품의 상용성이 충분한가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305331"/>
                  </a:ext>
                </a:extLst>
              </a:tr>
              <a:tr h="47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신뢰성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품질이 보장이 되는가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849004"/>
                  </a:ext>
                </a:extLst>
              </a:tr>
              <a:tr h="47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구현 가능성</a:t>
                      </a: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제한된 시간과 비용내로 구현이 가능한가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?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554" marR="80554" marT="40277" marB="4027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249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DB4D069-7C3B-4D2A-A614-FD4CC2086BF4}"/>
              </a:ext>
            </a:extLst>
          </p:cNvPr>
          <p:cNvSpPr txBox="1"/>
          <p:nvPr/>
        </p:nvSpPr>
        <p:spPr>
          <a:xfrm>
            <a:off x="638175" y="1748155"/>
            <a:ext cx="123634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선정기준</a:t>
            </a: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선정</a:t>
            </a:r>
            <a:r>
              <a:rPr sz="900" b="1"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도형 19"/>
          <p:cNvSpPr>
            <a:spLocks/>
          </p:cNvSpPr>
          <p:nvPr/>
        </p:nvSpPr>
        <p:spPr>
          <a:xfrm>
            <a:off x="1550670" y="2698750"/>
            <a:ext cx="6165215" cy="2458720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2131695" y="2460625"/>
            <a:ext cx="842010" cy="60388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2242820" y="2555875"/>
            <a:ext cx="7096760" cy="23323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장점</a:t>
            </a:r>
            <a:endParaRPr lang="ko-KR" altLang="en-US" sz="2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개인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소규모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팀에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관한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많아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1인이나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소규모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기업에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친화적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제한으로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자세한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정보</a:t>
            </a:r>
            <a:r>
              <a:rPr lang="en-US" altLang="ko-KR"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후원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보상에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대한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꼭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기재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0865" y="3333115"/>
            <a:ext cx="243840" cy="24130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0865" y="4187825"/>
            <a:ext cx="243840" cy="241300"/>
          </a:xfrm>
          <a:prstGeom prst="rect">
            <a:avLst/>
          </a:prstGeom>
          <a:noFill/>
        </p:spPr>
      </p:pic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도형 19"/>
          <p:cNvSpPr>
            <a:spLocks/>
          </p:cNvSpPr>
          <p:nvPr/>
        </p:nvSpPr>
        <p:spPr>
          <a:xfrm>
            <a:off x="1537335" y="2698750"/>
            <a:ext cx="6123940" cy="2037080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2077085" y="2460625"/>
            <a:ext cx="842010" cy="60388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2188210" y="2555875"/>
            <a:ext cx="7096760" cy="19170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단점</a:t>
            </a:r>
            <a:endParaRPr lang="ko-KR" altLang="en-US" sz="2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9473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1인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혹은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소규모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팀</a:t>
            </a:r>
            <a:r>
              <a:rPr lang="en-US" altLang="ko-KR"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내용이라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아이디어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부족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보상에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관한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내용이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게시자가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게시하지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않으면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바뀔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있음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255" y="3333115"/>
            <a:ext cx="243840" cy="24130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6255" y="3795395"/>
            <a:ext cx="243840" cy="241300"/>
          </a:xfrm>
          <a:prstGeom prst="rect">
            <a:avLst/>
          </a:prstGeom>
          <a:noFill/>
        </p:spPr>
      </p:pic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(4) 벤치마킹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15695" y="2328545"/>
            <a:ext cx="6749415" cy="2491105"/>
            <a:chOff x="1115695" y="2328545"/>
            <a:chExt cx="6749415" cy="2491105"/>
          </a:xfrm>
        </p:grpSpPr>
        <p:sp>
          <p:nvSpPr>
            <p:cNvPr id="27" name="도형 26"/>
            <p:cNvSpPr>
              <a:spLocks/>
            </p:cNvSpPr>
            <p:nvPr/>
          </p:nvSpPr>
          <p:spPr>
            <a:xfrm>
              <a:off x="1115695" y="2567940"/>
              <a:ext cx="6749415" cy="2242820"/>
            </a:xfrm>
            <a:prstGeom prst="rect">
              <a:avLst/>
            </a:prstGeom>
            <a:noFill/>
            <a:ln w="1905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도형 27"/>
            <p:cNvSpPr>
              <a:spLocks/>
            </p:cNvSpPr>
            <p:nvPr/>
          </p:nvSpPr>
          <p:spPr>
            <a:xfrm>
              <a:off x="1700530" y="2328545"/>
              <a:ext cx="2869565" cy="51244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크라우드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펀딩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r>
                <a:rPr sz="16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요약</a:t>
              </a:r>
              <a:endParaRPr lang="ko-KR" altLang="en-US" sz="16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텍스트 상자 28"/>
            <p:cNvSpPr txBox="1">
              <a:spLocks/>
            </p:cNvSpPr>
            <p:nvPr/>
          </p:nvSpPr>
          <p:spPr>
            <a:xfrm>
              <a:off x="1251585" y="2885440"/>
              <a:ext cx="6458585" cy="19342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현재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기업성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펀딩과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소규모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팀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펀딩에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관한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아이디어가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사이트별로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다르게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되어있다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이는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사이트별로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개발자들이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게시해</a:t>
              </a:r>
              <a:r>
                <a:rPr lang="en-US" altLang="ko-KR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줄 수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있는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내용이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정해져있기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때문인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것으로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확인됨으로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개발자들이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제공할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수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있는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정보들을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다양한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방법으로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제공할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수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있도록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해야</a:t>
              </a:r>
              <a:r>
                <a:rPr lang="en-US" altLang="ko-KR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한다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 </a:t>
              </a:r>
              <a:endPara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또한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보상이나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신뢰도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부분에서도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두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사이트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전부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확실치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않으므로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이에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관련해서는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방법을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강구해야</a:t>
              </a:r>
              <a:r>
                <a:rPr lang="en-US" altLang="ko-KR"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60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한다</a:t>
              </a:r>
              <a:r>
                <a:rPr sz="160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just" defTabSz="508000" fontAlgn="base" latinLnBrk="1">
                <a:lnSpc>
                  <a:spcPct val="9473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0" name="직사각형 29"/>
          <p:cNvSpPr>
            <a:spLocks/>
          </p:cNvSpPr>
          <p:nvPr/>
        </p:nvSpPr>
        <p:spPr>
          <a:xfrm>
            <a:off x="1880235" y="4191000"/>
            <a:ext cx="1560195" cy="159385"/>
          </a:xfrm>
          <a:prstGeom prst="rect">
            <a:avLst/>
          </a:prstGeom>
          <a:solidFill>
            <a:srgbClr val="FFC000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31" name="직사각형 30"/>
          <p:cNvSpPr>
            <a:spLocks/>
          </p:cNvSpPr>
          <p:nvPr/>
        </p:nvSpPr>
        <p:spPr>
          <a:xfrm>
            <a:off x="1880870" y="3033395"/>
            <a:ext cx="3041015" cy="142240"/>
          </a:xfrm>
          <a:prstGeom prst="rect">
            <a:avLst/>
          </a:prstGeom>
          <a:solidFill>
            <a:srgbClr val="FFC000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도형 24"/>
          <p:cNvSpPr>
            <a:spLocks/>
          </p:cNvSpPr>
          <p:nvPr/>
        </p:nvSpPr>
        <p:spPr>
          <a:xfrm>
            <a:off x="1948815" y="2301240"/>
            <a:ext cx="5410200" cy="3707765"/>
          </a:xfrm>
          <a:prstGeom prst="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1978659" y="2315210"/>
            <a:ext cx="5356225" cy="3660775"/>
          </a:xfrm>
          <a:prstGeom prst="rect">
            <a:avLst/>
          </a:prstGeom>
          <a:pattFill prst="solidDmnd">
            <a:fgClr>
              <a:schemeClr val="accent1">
                <a:lumMod val="75000"/>
                <a:lumOff val="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2207260" y="2486660"/>
            <a:ext cx="4899025" cy="333692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-398780" y="26670"/>
            <a:ext cx="4328160" cy="4328160"/>
            <a:chOff x="-398780" y="26670"/>
            <a:chExt cx="4328160" cy="4328160"/>
          </a:xfrm>
        </p:grpSpPr>
        <p:sp>
          <p:nvSpPr>
            <p:cNvPr id="28" name="도형 27"/>
            <p:cNvSpPr>
              <a:spLocks/>
            </p:cNvSpPr>
            <p:nvPr/>
          </p:nvSpPr>
          <p:spPr>
            <a:xfrm>
              <a:off x="-398780" y="26670"/>
              <a:ext cx="4328160" cy="4328160"/>
            </a:xfrm>
            <a:prstGeom prst="diamond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563370" y="1897380"/>
              <a:ext cx="1793875" cy="1797685"/>
              <a:chOff x="1563370" y="1897380"/>
              <a:chExt cx="1793875" cy="1797685"/>
            </a:xfrm>
          </p:grpSpPr>
          <p:sp>
            <p:nvSpPr>
              <p:cNvPr id="30" name="도형 29"/>
              <p:cNvSpPr>
                <a:spLocks/>
              </p:cNvSpPr>
              <p:nvPr/>
            </p:nvSpPr>
            <p:spPr>
              <a:xfrm rot="2700000">
                <a:off x="1557020" y="1961515"/>
                <a:ext cx="966470" cy="838835"/>
              </a:xfrm>
              <a:prstGeom prst="homePlate">
                <a:avLst/>
              </a:prstGeom>
              <a:solidFill>
                <a:srgbClr val="3057B9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n w="0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도형 30"/>
              <p:cNvSpPr>
                <a:spLocks/>
              </p:cNvSpPr>
              <p:nvPr/>
            </p:nvSpPr>
            <p:spPr>
              <a:xfrm rot="13500000">
                <a:off x="2388870" y="2792730"/>
                <a:ext cx="966470" cy="838835"/>
              </a:xfrm>
              <a:prstGeom prst="homePlate">
                <a:avLst/>
              </a:prstGeom>
              <a:solidFill>
                <a:srgbClr val="9CC3E6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n w="0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도형 31"/>
              <p:cNvSpPr>
                <a:spLocks/>
              </p:cNvSpPr>
              <p:nvPr/>
            </p:nvSpPr>
            <p:spPr>
              <a:xfrm rot="18900000">
                <a:off x="1563370" y="2792730"/>
                <a:ext cx="965200" cy="838200"/>
              </a:xfrm>
              <a:prstGeom prst="homePlate">
                <a:avLst/>
              </a:prstGeom>
              <a:solidFill>
                <a:srgbClr val="9CC3E6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n w="0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도형 32"/>
              <p:cNvSpPr>
                <a:spLocks/>
              </p:cNvSpPr>
              <p:nvPr/>
            </p:nvSpPr>
            <p:spPr>
              <a:xfrm rot="8100000">
                <a:off x="2390775" y="1962150"/>
                <a:ext cx="966470" cy="839470"/>
              </a:xfrm>
              <a:prstGeom prst="homePlate">
                <a:avLst/>
              </a:prstGeom>
              <a:solidFill>
                <a:srgbClr val="9CC3E6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ln w="0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텍스트 상자 33"/>
              <p:cNvSpPr txBox="1">
                <a:spLocks/>
              </p:cNvSpPr>
              <p:nvPr/>
            </p:nvSpPr>
            <p:spPr>
              <a:xfrm>
                <a:off x="1766570" y="1922780"/>
                <a:ext cx="526415" cy="833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89535" tIns="46355" rIns="89535" bIns="46355" anchor="t">
                <a:sp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4800" b="1">
                    <a:ln w="0" cap="flat" cmpd="sng">
                      <a:noFill/>
                      <a:prstDash/>
                    </a:ln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S</a:t>
                </a:r>
                <a:endParaRPr lang="ko-KR" altLang="en-US" sz="4800" b="1">
                  <a:ln w="0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5" name="텍스트 상자 34"/>
              <p:cNvSpPr txBox="1">
                <a:spLocks/>
              </p:cNvSpPr>
              <p:nvPr/>
            </p:nvSpPr>
            <p:spPr>
              <a:xfrm>
                <a:off x="2541905" y="1977390"/>
                <a:ext cx="796925" cy="7861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89535" tIns="46355" rIns="89535" bIns="46355" anchor="t">
                <a:sp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4500" b="1">
                    <a:ln w="0" cap="flat" cmpd="sng">
                      <a:noFill/>
                      <a:prstDash/>
                    </a:ln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W</a:t>
                </a:r>
                <a:endParaRPr lang="ko-KR" altLang="en-US" sz="4500" b="1">
                  <a:ln w="0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텍스트 상자 35"/>
              <p:cNvSpPr txBox="1">
                <a:spLocks/>
              </p:cNvSpPr>
              <p:nvPr/>
            </p:nvSpPr>
            <p:spPr>
              <a:xfrm>
                <a:off x="2596515" y="2807335"/>
                <a:ext cx="536575" cy="8324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89535" tIns="46355" rIns="89535" bIns="46355" anchor="t">
                <a:sp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4800" b="1">
                    <a:ln w="0" cap="flat" cmpd="sng">
                      <a:noFill/>
                      <a:prstDash/>
                    </a:ln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T</a:t>
                </a:r>
                <a:endParaRPr lang="ko-KR" altLang="en-US" sz="4800" b="1">
                  <a:ln w="0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7" name="텍스트 상자 36"/>
              <p:cNvSpPr txBox="1">
                <a:spLocks/>
              </p:cNvSpPr>
              <p:nvPr/>
            </p:nvSpPr>
            <p:spPr>
              <a:xfrm>
                <a:off x="1697990" y="2807335"/>
                <a:ext cx="654685" cy="83312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89535" tIns="46355" rIns="89535" bIns="46355" anchor="t">
                <a:sp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4800" b="1">
                    <a:ln w="0" cap="flat" cmpd="sng">
                      <a:noFill/>
                      <a:prstDash/>
                    </a:ln>
                    <a:solidFill>
                      <a:srgbClr val="FFFFFF"/>
                    </a:solidFill>
                    <a:latin typeface="맑은 고딕" charset="0"/>
                    <a:ea typeface="맑은 고딕" charset="0"/>
                  </a:rPr>
                  <a:t>O</a:t>
                </a:r>
                <a:endParaRPr lang="ko-KR" altLang="en-US" sz="4800" b="1">
                  <a:ln w="0" cap="flat" cmpd="sng">
                    <a:noFill/>
                    <a:prstDash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3117215" y="3354705"/>
            <a:ext cx="4227830" cy="12757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구매자에게는 실용적인 아이디어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사용할 수 있게 해준다.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개발자에게는 아이디어의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실현을 도와준다.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0" name="그룹 1039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1" name="TextBox 1040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2" name="TextBox 1041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3" name="TextBox 1042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4" name="TextBox 1043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TextBox 1044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도형 24"/>
          <p:cNvSpPr>
            <a:spLocks/>
          </p:cNvSpPr>
          <p:nvPr/>
        </p:nvSpPr>
        <p:spPr>
          <a:xfrm>
            <a:off x="1948815" y="2301240"/>
            <a:ext cx="5410200" cy="3707765"/>
          </a:xfrm>
          <a:prstGeom prst="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1978659" y="2315210"/>
            <a:ext cx="5356225" cy="3660775"/>
          </a:xfrm>
          <a:prstGeom prst="rect">
            <a:avLst/>
          </a:prstGeom>
          <a:pattFill prst="solidDmnd">
            <a:fgClr>
              <a:schemeClr val="accent1">
                <a:lumMod val="75000"/>
                <a:lumOff val="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2207260" y="2486660"/>
            <a:ext cx="4899025" cy="333692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-398780" y="26670"/>
            <a:ext cx="4328160" cy="4328160"/>
          </a:xfrm>
          <a:prstGeom prst="diamond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2700000">
            <a:off x="1557020" y="1961515"/>
            <a:ext cx="966470" cy="838835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9CC3E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13500000">
            <a:off x="2388870" y="2792730"/>
            <a:ext cx="966470" cy="838835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18900000">
            <a:off x="1563370" y="2792730"/>
            <a:ext cx="965200" cy="838200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8100000">
            <a:off x="2390775" y="1962150"/>
            <a:ext cx="966470" cy="839470"/>
          </a:xfrm>
          <a:prstGeom prst="homePlat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766570" y="1922780"/>
            <a:ext cx="52641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2541905" y="1977390"/>
            <a:ext cx="796925" cy="785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5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45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2596515" y="2807335"/>
            <a:ext cx="53657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1697990" y="2807335"/>
            <a:ext cx="65468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3226435" y="3674745"/>
            <a:ext cx="4227830" cy="12757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fontAlgn="base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구매자와 개발자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간의 신뢰도의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영향을 많이 받는다.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도형 24"/>
          <p:cNvSpPr>
            <a:spLocks/>
          </p:cNvSpPr>
          <p:nvPr/>
        </p:nvSpPr>
        <p:spPr>
          <a:xfrm>
            <a:off x="1948815" y="2301240"/>
            <a:ext cx="5410200" cy="3707765"/>
          </a:xfrm>
          <a:prstGeom prst="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1978659" y="2315210"/>
            <a:ext cx="5356225" cy="3660775"/>
          </a:xfrm>
          <a:prstGeom prst="rect">
            <a:avLst/>
          </a:prstGeom>
          <a:pattFill prst="solidDmnd">
            <a:fgClr>
              <a:schemeClr val="accent1">
                <a:lumMod val="75000"/>
                <a:lumOff val="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2207260" y="2486660"/>
            <a:ext cx="4899025" cy="333692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-398780" y="26670"/>
            <a:ext cx="4328160" cy="4328160"/>
          </a:xfrm>
          <a:prstGeom prst="diamond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2700000">
            <a:off x="1557020" y="1961515"/>
            <a:ext cx="966470" cy="838835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9CC3E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13500000">
            <a:off x="2388870" y="2792730"/>
            <a:ext cx="966470" cy="838835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18900000">
            <a:off x="1563370" y="2792730"/>
            <a:ext cx="965200" cy="838200"/>
          </a:xfrm>
          <a:prstGeom prst="homePlat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8100000">
            <a:off x="2390775" y="1962150"/>
            <a:ext cx="966470" cy="839470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766570" y="1922780"/>
            <a:ext cx="52641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2541905" y="1977390"/>
            <a:ext cx="796925" cy="785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5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45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2596515" y="2807335"/>
            <a:ext cx="53657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1697990" y="2807335"/>
            <a:ext cx="65468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3226435" y="3327400"/>
            <a:ext cx="4227830" cy="12757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1. 성공사례가 많지 않아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시장을 독점할 수 있다.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2. 여러 기업과의 홍보를 통해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 이름을 알릴 수 있다.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도형 24"/>
          <p:cNvSpPr>
            <a:spLocks/>
          </p:cNvSpPr>
          <p:nvPr/>
        </p:nvSpPr>
        <p:spPr>
          <a:xfrm>
            <a:off x="1948815" y="2301240"/>
            <a:ext cx="5410200" cy="3707765"/>
          </a:xfrm>
          <a:prstGeom prst="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1978659" y="2315210"/>
            <a:ext cx="5356225" cy="3660775"/>
          </a:xfrm>
          <a:prstGeom prst="rect">
            <a:avLst/>
          </a:prstGeom>
          <a:pattFill prst="solidDmnd">
            <a:fgClr>
              <a:schemeClr val="accent1">
                <a:lumMod val="75000"/>
                <a:lumOff val="0"/>
              </a:schemeClr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2207260" y="2486660"/>
            <a:ext cx="4899025" cy="333692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-398780" y="26670"/>
            <a:ext cx="4328160" cy="4328160"/>
          </a:xfrm>
          <a:prstGeom prst="diamond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2700000">
            <a:off x="1557020" y="1961515"/>
            <a:ext cx="966470" cy="838835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9CC3E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13500000">
            <a:off x="2388870" y="2792730"/>
            <a:ext cx="966470" cy="838835"/>
          </a:xfrm>
          <a:prstGeom prst="homePlat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18900000">
            <a:off x="1563370" y="2792730"/>
            <a:ext cx="965200" cy="838200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8100000">
            <a:off x="2390775" y="1962150"/>
            <a:ext cx="966470" cy="839470"/>
          </a:xfrm>
          <a:prstGeom prst="homePlat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n w="0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1766570" y="1922780"/>
            <a:ext cx="52641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2541905" y="1977390"/>
            <a:ext cx="796925" cy="7854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5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45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2596515" y="2807335"/>
            <a:ext cx="53657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1697990" y="2807335"/>
            <a:ext cx="654685" cy="831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800" b="1">
                <a:ln w="0" cap="flat" cmpd="sng">
                  <a:noFill/>
                  <a:prstDash/>
                </a:ln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4800" b="1">
              <a:ln w="0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2967990" y="3409315"/>
            <a:ext cx="4227830" cy="12757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1.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성공사례가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드물다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2.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홍보가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많이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이루어지지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않아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사람들에게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인식이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잘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되어있지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않다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도형 112"/>
          <p:cNvSpPr>
            <a:spLocks/>
          </p:cNvSpPr>
          <p:nvPr/>
        </p:nvSpPr>
        <p:spPr>
          <a:xfrm>
            <a:off x="1031875" y="2159000"/>
            <a:ext cx="7160260" cy="3729355"/>
          </a:xfrm>
          <a:prstGeom prst="rect">
            <a:avLst/>
          </a:prstGeom>
          <a:solidFill>
            <a:srgbClr val="EAF2F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1412875" y="2508250"/>
            <a:ext cx="6382385" cy="3098800"/>
          </a:xfrm>
          <a:prstGeom prst="rect">
            <a:avLst/>
          </a:prstGeom>
          <a:noFill/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950" cy="459740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695" cy="459740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970" cy="41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2600" cy="461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582420" y="2151380"/>
            <a:ext cx="2292350" cy="589915"/>
          </a:xfrm>
          <a:prstGeom prst="rect">
            <a:avLst/>
          </a:prstGeom>
          <a:solidFill>
            <a:srgbClr val="2E75B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87680" y="1767840"/>
            <a:ext cx="1927225" cy="1872615"/>
          </a:xfrm>
          <a:prstGeom prst="ellipse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524510" y="1720215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300480" y="1720215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300480" y="2500630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524510" y="2500630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1002665" y="2198370"/>
            <a:ext cx="598170" cy="608330"/>
            <a:chOff x="1002665" y="2198370"/>
            <a:chExt cx="598170" cy="608330"/>
          </a:xfrm>
        </p:grpSpPr>
        <p:sp>
          <p:nvSpPr>
            <p:cNvPr id="105" name="도형 104"/>
            <p:cNvSpPr>
              <a:spLocks/>
            </p:cNvSpPr>
            <p:nvPr/>
          </p:nvSpPr>
          <p:spPr>
            <a:xfrm>
              <a:off x="1039495" y="2235200"/>
              <a:ext cx="530860" cy="534670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도형 105"/>
            <p:cNvSpPr>
              <a:spLocks/>
            </p:cNvSpPr>
            <p:nvPr/>
          </p:nvSpPr>
          <p:spPr>
            <a:xfrm>
              <a:off x="1003300" y="2197735"/>
              <a:ext cx="598170" cy="608330"/>
            </a:xfrm>
            <a:prstGeom prst="ellipse">
              <a:avLst/>
            </a:prstGeom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7" name="텍스트 상자 106"/>
          <p:cNvSpPr txBox="1">
            <a:spLocks/>
          </p:cNvSpPr>
          <p:nvPr/>
        </p:nvSpPr>
        <p:spPr>
          <a:xfrm>
            <a:off x="676910" y="1807210"/>
            <a:ext cx="3848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1373505" y="1807210"/>
            <a:ext cx="5829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텍스트 상자 108"/>
          <p:cNvSpPr txBox="1">
            <a:spLocks/>
          </p:cNvSpPr>
          <p:nvPr/>
        </p:nvSpPr>
        <p:spPr>
          <a:xfrm>
            <a:off x="1466215" y="2595880"/>
            <a:ext cx="3924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텍스트 상자 109"/>
          <p:cNvSpPr txBox="1">
            <a:spLocks/>
          </p:cNvSpPr>
          <p:nvPr/>
        </p:nvSpPr>
        <p:spPr>
          <a:xfrm>
            <a:off x="653415" y="2595880"/>
            <a:ext cx="4787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" name="텍스트 상자 110"/>
          <p:cNvSpPr txBox="1">
            <a:spLocks/>
          </p:cNvSpPr>
          <p:nvPr/>
        </p:nvSpPr>
        <p:spPr>
          <a:xfrm>
            <a:off x="2400935" y="2211705"/>
            <a:ext cx="128587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SO전략</a:t>
            </a:r>
            <a:endParaRPr lang="ko-KR" altLang="en-US" sz="2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텍스트 상자 111"/>
          <p:cNvSpPr txBox="1">
            <a:spLocks/>
          </p:cNvSpPr>
          <p:nvPr/>
        </p:nvSpPr>
        <p:spPr>
          <a:xfrm>
            <a:off x="2108835" y="3305810"/>
            <a:ext cx="5198110" cy="16617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시장이 많이 형성되어 있지 않기 때문에,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좋은 아이디어로 질 높은 홍보 효과를 얻을 수 있으며 구매자와 개발자들에게 각광받을 수 있다.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도형 112"/>
          <p:cNvSpPr>
            <a:spLocks/>
          </p:cNvSpPr>
          <p:nvPr/>
        </p:nvSpPr>
        <p:spPr>
          <a:xfrm>
            <a:off x="1031875" y="2159000"/>
            <a:ext cx="7160260" cy="3729355"/>
          </a:xfrm>
          <a:prstGeom prst="rect">
            <a:avLst/>
          </a:prstGeom>
          <a:solidFill>
            <a:srgbClr val="EAF2F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1412875" y="2508250"/>
            <a:ext cx="6382385" cy="3098800"/>
          </a:xfrm>
          <a:prstGeom prst="rect">
            <a:avLst/>
          </a:prstGeom>
          <a:noFill/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1585" cy="46037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3330" cy="46037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5605" cy="419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582420" y="2151380"/>
            <a:ext cx="2292350" cy="589915"/>
          </a:xfrm>
          <a:prstGeom prst="rect">
            <a:avLst/>
          </a:prstGeom>
          <a:solidFill>
            <a:srgbClr val="2E75B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87680" y="1767840"/>
            <a:ext cx="1927225" cy="1872615"/>
          </a:xfrm>
          <a:prstGeom prst="ellipse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524510" y="1720215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300480" y="1720215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300480" y="2500630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524510" y="2500630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1002665" y="2198370"/>
            <a:ext cx="598170" cy="608330"/>
            <a:chOff x="1002665" y="2198370"/>
            <a:chExt cx="598170" cy="608330"/>
          </a:xfrm>
        </p:grpSpPr>
        <p:sp>
          <p:nvSpPr>
            <p:cNvPr id="105" name="도형 104"/>
            <p:cNvSpPr>
              <a:spLocks/>
            </p:cNvSpPr>
            <p:nvPr/>
          </p:nvSpPr>
          <p:spPr>
            <a:xfrm>
              <a:off x="1039495" y="2235200"/>
              <a:ext cx="530860" cy="534670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도형 105"/>
            <p:cNvSpPr>
              <a:spLocks/>
            </p:cNvSpPr>
            <p:nvPr/>
          </p:nvSpPr>
          <p:spPr>
            <a:xfrm>
              <a:off x="1003300" y="2197735"/>
              <a:ext cx="598170" cy="608330"/>
            </a:xfrm>
            <a:prstGeom prst="ellipse">
              <a:avLst/>
            </a:prstGeom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7" name="텍스트 상자 106"/>
          <p:cNvSpPr txBox="1">
            <a:spLocks/>
          </p:cNvSpPr>
          <p:nvPr/>
        </p:nvSpPr>
        <p:spPr>
          <a:xfrm>
            <a:off x="676910" y="1807210"/>
            <a:ext cx="3848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1373505" y="1807210"/>
            <a:ext cx="5829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텍스트 상자 108"/>
          <p:cNvSpPr txBox="1">
            <a:spLocks/>
          </p:cNvSpPr>
          <p:nvPr/>
        </p:nvSpPr>
        <p:spPr>
          <a:xfrm>
            <a:off x="1466215" y="2595880"/>
            <a:ext cx="3924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텍스트 상자 109"/>
          <p:cNvSpPr txBox="1">
            <a:spLocks/>
          </p:cNvSpPr>
          <p:nvPr/>
        </p:nvSpPr>
        <p:spPr>
          <a:xfrm>
            <a:off x="653415" y="2595880"/>
            <a:ext cx="4787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" name="텍스트 상자 110"/>
          <p:cNvSpPr txBox="1">
            <a:spLocks/>
          </p:cNvSpPr>
          <p:nvPr/>
        </p:nvSpPr>
        <p:spPr>
          <a:xfrm>
            <a:off x="2400935" y="2211705"/>
            <a:ext cx="129984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ST전략</a:t>
            </a:r>
            <a:endParaRPr lang="ko-KR" altLang="en-US" sz="2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텍스트 상자 111"/>
          <p:cNvSpPr txBox="1">
            <a:spLocks/>
          </p:cNvSpPr>
          <p:nvPr/>
        </p:nvSpPr>
        <p:spPr>
          <a:xfrm>
            <a:off x="2313305" y="3306445"/>
            <a:ext cx="5157470" cy="16617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시장이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크게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형성되어</a:t>
            </a:r>
            <a:r>
              <a:rPr lang="en-US" altLang="ko-KR"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있지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않으므로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</a:t>
            </a:r>
            <a:endParaRPr lang="ko-KR" altLang="en-US" sz="18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다른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크라우드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펀딩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사이트들의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단점을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보완한다면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성공</a:t>
            </a:r>
            <a:r>
              <a:rPr lang="en-US" altLang="ko-KR"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확률을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더욱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높일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있을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것이다</a:t>
            </a:r>
            <a:r>
              <a:rPr sz="18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0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도형 112"/>
          <p:cNvSpPr>
            <a:spLocks/>
          </p:cNvSpPr>
          <p:nvPr/>
        </p:nvSpPr>
        <p:spPr>
          <a:xfrm>
            <a:off x="1031875" y="2159000"/>
            <a:ext cx="7160260" cy="3729355"/>
          </a:xfrm>
          <a:prstGeom prst="rect">
            <a:avLst/>
          </a:prstGeom>
          <a:solidFill>
            <a:srgbClr val="EAF2F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도형 113"/>
          <p:cNvSpPr>
            <a:spLocks/>
          </p:cNvSpPr>
          <p:nvPr/>
        </p:nvSpPr>
        <p:spPr>
          <a:xfrm>
            <a:off x="1412875" y="2508250"/>
            <a:ext cx="6382385" cy="3098800"/>
          </a:xfrm>
          <a:prstGeom prst="rect">
            <a:avLst/>
          </a:prstGeom>
          <a:noFill/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1585" cy="46037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3330" cy="46037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5605" cy="419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582420" y="2151380"/>
            <a:ext cx="2292350" cy="589915"/>
          </a:xfrm>
          <a:prstGeom prst="rect">
            <a:avLst/>
          </a:prstGeom>
          <a:solidFill>
            <a:srgbClr val="2E75B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87680" y="1767840"/>
            <a:ext cx="1927225" cy="1872615"/>
          </a:xfrm>
          <a:prstGeom prst="ellipse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524510" y="1720215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300480" y="1720215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300480" y="2500630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524510" y="2500630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1002665" y="2198370"/>
            <a:ext cx="598170" cy="608330"/>
            <a:chOff x="1002665" y="2198370"/>
            <a:chExt cx="598170" cy="608330"/>
          </a:xfrm>
        </p:grpSpPr>
        <p:sp>
          <p:nvSpPr>
            <p:cNvPr id="105" name="도형 104"/>
            <p:cNvSpPr>
              <a:spLocks/>
            </p:cNvSpPr>
            <p:nvPr/>
          </p:nvSpPr>
          <p:spPr>
            <a:xfrm>
              <a:off x="1039495" y="2235200"/>
              <a:ext cx="530860" cy="534670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도형 105"/>
            <p:cNvSpPr>
              <a:spLocks/>
            </p:cNvSpPr>
            <p:nvPr/>
          </p:nvSpPr>
          <p:spPr>
            <a:xfrm>
              <a:off x="1003300" y="2197735"/>
              <a:ext cx="598170" cy="608330"/>
            </a:xfrm>
            <a:prstGeom prst="ellipse">
              <a:avLst/>
            </a:prstGeom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7" name="텍스트 상자 106"/>
          <p:cNvSpPr txBox="1">
            <a:spLocks/>
          </p:cNvSpPr>
          <p:nvPr/>
        </p:nvSpPr>
        <p:spPr>
          <a:xfrm>
            <a:off x="676910" y="1807210"/>
            <a:ext cx="3848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1373505" y="1807210"/>
            <a:ext cx="5829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텍스트 상자 108"/>
          <p:cNvSpPr txBox="1">
            <a:spLocks/>
          </p:cNvSpPr>
          <p:nvPr/>
        </p:nvSpPr>
        <p:spPr>
          <a:xfrm>
            <a:off x="1466215" y="2595880"/>
            <a:ext cx="3924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텍스트 상자 109"/>
          <p:cNvSpPr txBox="1">
            <a:spLocks/>
          </p:cNvSpPr>
          <p:nvPr/>
        </p:nvSpPr>
        <p:spPr>
          <a:xfrm>
            <a:off x="653415" y="2595880"/>
            <a:ext cx="4787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" name="텍스트 상자 110"/>
          <p:cNvSpPr txBox="1">
            <a:spLocks/>
          </p:cNvSpPr>
          <p:nvPr/>
        </p:nvSpPr>
        <p:spPr>
          <a:xfrm>
            <a:off x="2400935" y="2211705"/>
            <a:ext cx="1430020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WO전략</a:t>
            </a:r>
            <a:endParaRPr lang="ko-KR" altLang="en-US" sz="2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텍스트 상자 111"/>
          <p:cNvSpPr txBox="1">
            <a:spLocks/>
          </p:cNvSpPr>
          <p:nvPr/>
        </p:nvSpPr>
        <p:spPr>
          <a:xfrm>
            <a:off x="2108835" y="3524250"/>
            <a:ext cx="552513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신뢰도에 관련된 문제를 해결한다면,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타 크라우드 펀딩 사이트 유저들을 유입시킬 수 있다.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C80190-D938-4AFA-8E1D-EBD678067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45EF3F-8E7C-4ADC-9AE4-4E7B6DCB4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9692"/>
              </p:ext>
            </p:extLst>
          </p:nvPr>
        </p:nvGraphicFramePr>
        <p:xfrm>
          <a:off x="1701794" y="2348881"/>
          <a:ext cx="5740412" cy="2851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103">
                  <a:extLst>
                    <a:ext uri="{9D8B030D-6E8A-4147-A177-3AD203B41FA5}">
                      <a16:colId xmlns:a16="http://schemas.microsoft.com/office/drawing/2014/main" val="3668907556"/>
                    </a:ext>
                  </a:extLst>
                </a:gridCol>
                <a:gridCol w="1435103">
                  <a:extLst>
                    <a:ext uri="{9D8B030D-6E8A-4147-A177-3AD203B41FA5}">
                      <a16:colId xmlns:a16="http://schemas.microsoft.com/office/drawing/2014/main" val="1308539499"/>
                    </a:ext>
                  </a:extLst>
                </a:gridCol>
                <a:gridCol w="1435103">
                  <a:extLst>
                    <a:ext uri="{9D8B030D-6E8A-4147-A177-3AD203B41FA5}">
                      <a16:colId xmlns:a16="http://schemas.microsoft.com/office/drawing/2014/main" val="1251255279"/>
                    </a:ext>
                  </a:extLst>
                </a:gridCol>
                <a:gridCol w="1435103">
                  <a:extLst>
                    <a:ext uri="{9D8B030D-6E8A-4147-A177-3AD203B41FA5}">
                      <a16:colId xmlns:a16="http://schemas.microsoft.com/office/drawing/2014/main" val="2941123613"/>
                    </a:ext>
                  </a:extLst>
                </a:gridCol>
              </a:tblGrid>
              <a:tr h="469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투표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총 배점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중요도 순위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435885"/>
                  </a:ext>
                </a:extLst>
              </a:tr>
              <a:tr h="47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편의성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//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126004"/>
                  </a:ext>
                </a:extLst>
              </a:tr>
              <a:tr h="47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독창성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///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011261"/>
                  </a:ext>
                </a:extLst>
              </a:tr>
              <a:tr h="47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경제성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305331"/>
                  </a:ext>
                </a:extLst>
              </a:tr>
              <a:tr h="47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신뢰성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////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849004"/>
                  </a:ext>
                </a:extLst>
              </a:tr>
              <a:tr h="47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구현 가능성</a:t>
                      </a: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//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0725" marR="80725" marT="40362" marB="4036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3249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30C68D-EFAE-4A29-9929-CBC7D925AB7A}"/>
              </a:ext>
            </a:extLst>
          </p:cNvPr>
          <p:cNvSpPr txBox="1"/>
          <p:nvPr/>
        </p:nvSpPr>
        <p:spPr>
          <a:xfrm>
            <a:off x="638175" y="1748155"/>
            <a:ext cx="19958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비교 순위 결정법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2AC4E-1199-4FF2-8E22-DF6B65589196}"/>
              </a:ext>
            </a:extLst>
          </p:cNvPr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71B8EF-6AD0-4C15-BA6F-01F306A04CA7}"/>
              </a:ext>
            </a:extLst>
          </p:cNvPr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1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선정 이유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선정</a:t>
            </a:r>
            <a:r>
              <a:rPr sz="900" b="1"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C:/Users/chltn/AppData/Roaming/PolarisOffice/ETemp/11956_5781312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1585" cy="46037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3330" cy="46037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5605" cy="419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>
                <a:latin typeface="맑은 고딕" charset="0"/>
                <a:ea typeface="맑은 고딕" charset="0"/>
                <a:cs typeface="맑은 고딕" charset="0"/>
              </a:rPr>
              <a:t>2. 요구분석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3235" cy="461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bg1"/>
                </a:solidFill>
                <a:latin typeface="맑은 고딕" charset="0"/>
                <a:ea typeface="맑은 고딕" charset="0"/>
                <a:cs typeface="맑은 고딕" charset="0"/>
              </a:rPr>
              <a:t>(5) SWOT</a:t>
            </a:r>
            <a:endParaRPr lang="ko-KR" altLang="en-US" sz="2000">
              <a:solidFill>
                <a:schemeClr val="bg1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1031875" y="2159000"/>
            <a:ext cx="7160260" cy="3729355"/>
          </a:xfrm>
          <a:prstGeom prst="rect">
            <a:avLst/>
          </a:prstGeom>
          <a:solidFill>
            <a:srgbClr val="EAF2F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1412875" y="2508250"/>
            <a:ext cx="6382385" cy="3098800"/>
          </a:xfrm>
          <a:prstGeom prst="rect">
            <a:avLst/>
          </a:prstGeom>
          <a:noFill/>
          <a:ln w="1905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582420" y="2151380"/>
            <a:ext cx="2292350" cy="589915"/>
          </a:xfrm>
          <a:prstGeom prst="rect">
            <a:avLst/>
          </a:prstGeom>
          <a:solidFill>
            <a:srgbClr val="2E75B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87680" y="1767840"/>
            <a:ext cx="1927225" cy="1872615"/>
          </a:xfrm>
          <a:prstGeom prst="ellipse">
            <a:avLst/>
          </a:prstGeom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524510" y="1720215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300480" y="1720215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1300480" y="2500630"/>
            <a:ext cx="778510" cy="782320"/>
          </a:xfrm>
          <a:prstGeom prst="ellipse">
            <a:avLst/>
          </a:prstGeom>
          <a:solidFill>
            <a:srgbClr val="3057B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524510" y="2500630"/>
            <a:ext cx="778510" cy="782320"/>
          </a:xfrm>
          <a:prstGeom prst="ellipse">
            <a:avLst/>
          </a:prstGeom>
          <a:solidFill>
            <a:srgbClr val="9CC3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1002665" y="2198370"/>
            <a:ext cx="598170" cy="608330"/>
            <a:chOff x="1002665" y="2198370"/>
            <a:chExt cx="598170" cy="608330"/>
          </a:xfrm>
        </p:grpSpPr>
        <p:sp>
          <p:nvSpPr>
            <p:cNvPr id="105" name="도형 104"/>
            <p:cNvSpPr>
              <a:spLocks/>
            </p:cNvSpPr>
            <p:nvPr/>
          </p:nvSpPr>
          <p:spPr>
            <a:xfrm>
              <a:off x="1039495" y="2235200"/>
              <a:ext cx="530860" cy="534670"/>
            </a:xfrm>
            <a:prstGeom prst="ellipse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도형 105"/>
            <p:cNvSpPr>
              <a:spLocks/>
            </p:cNvSpPr>
            <p:nvPr/>
          </p:nvSpPr>
          <p:spPr>
            <a:xfrm>
              <a:off x="1003300" y="2197735"/>
              <a:ext cx="598170" cy="608330"/>
            </a:xfrm>
            <a:prstGeom prst="ellipse">
              <a:avLst/>
            </a:prstGeom>
            <a:noFill/>
            <a:ln w="190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7" name="텍스트 상자 106"/>
          <p:cNvSpPr txBox="1">
            <a:spLocks/>
          </p:cNvSpPr>
          <p:nvPr/>
        </p:nvSpPr>
        <p:spPr>
          <a:xfrm>
            <a:off x="676910" y="1807210"/>
            <a:ext cx="3848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1373505" y="1807210"/>
            <a:ext cx="5829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W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텍스트 상자 108"/>
          <p:cNvSpPr txBox="1">
            <a:spLocks/>
          </p:cNvSpPr>
          <p:nvPr/>
        </p:nvSpPr>
        <p:spPr>
          <a:xfrm>
            <a:off x="1466215" y="2595880"/>
            <a:ext cx="3924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T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0" name="텍스트 상자 109"/>
          <p:cNvSpPr txBox="1">
            <a:spLocks/>
          </p:cNvSpPr>
          <p:nvPr/>
        </p:nvSpPr>
        <p:spPr>
          <a:xfrm>
            <a:off x="653415" y="2595880"/>
            <a:ext cx="4787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O</a:t>
            </a:r>
            <a:endParaRPr lang="ko-KR" altLang="en-US" sz="3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1" name="텍스트 상자 110"/>
          <p:cNvSpPr txBox="1">
            <a:spLocks/>
          </p:cNvSpPr>
          <p:nvPr/>
        </p:nvSpPr>
        <p:spPr>
          <a:xfrm>
            <a:off x="2400935" y="2211705"/>
            <a:ext cx="129984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60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ST전략</a:t>
            </a:r>
            <a:endParaRPr lang="ko-KR" altLang="en-US" sz="26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텍스트 상자 111"/>
          <p:cNvSpPr txBox="1">
            <a:spLocks/>
          </p:cNvSpPr>
          <p:nvPr/>
        </p:nvSpPr>
        <p:spPr>
          <a:xfrm>
            <a:off x="1986280" y="3279140"/>
            <a:ext cx="5688330" cy="16617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신뢰도에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영향을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많이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받으며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시장이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크게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형성되어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있지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않으므로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이와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같은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단점을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극복한다면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좋은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기회가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생길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있다</a:t>
            </a:r>
            <a:r>
              <a:rPr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46" name="그룹 1045"/>
          <p:cNvGrpSpPr/>
          <p:nvPr/>
        </p:nvGrpSpPr>
        <p:grpSpPr>
          <a:xfrm>
            <a:off x="2770505" y="620395"/>
            <a:ext cx="4538980" cy="239395"/>
            <a:chOff x="2770505" y="620395"/>
            <a:chExt cx="4538980" cy="239395"/>
          </a:xfrm>
        </p:grpSpPr>
        <p:sp>
          <p:nvSpPr>
            <p:cNvPr id="1047" name="TextBox 1046"/>
            <p:cNvSpPr txBox="1">
              <a:spLocks/>
            </p:cNvSpPr>
            <p:nvPr/>
          </p:nvSpPr>
          <p:spPr>
            <a:xfrm>
              <a:off x="3742690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설문조사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TextBox 1047"/>
            <p:cNvSpPr txBox="1">
              <a:spLocks/>
            </p:cNvSpPr>
            <p:nvPr/>
          </p:nvSpPr>
          <p:spPr>
            <a:xfrm>
              <a:off x="2770505" y="62039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시장조사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9" name="TextBox 1048"/>
            <p:cNvSpPr txBox="1">
              <a:spLocks/>
            </p:cNvSpPr>
            <p:nvPr/>
          </p:nvSpPr>
          <p:spPr>
            <a:xfrm>
              <a:off x="4714875" y="62293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제한요소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0" name="TextBox 1049"/>
            <p:cNvSpPr txBox="1">
              <a:spLocks/>
            </p:cNvSpPr>
            <p:nvPr/>
          </p:nvSpPr>
          <p:spPr>
            <a:xfrm>
              <a:off x="5687060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벤치마킹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TextBox 1050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SWOT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굴림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858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Arial" charset="0"/>
              </a:rPr>
              <a:t>3.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95" y="1852930"/>
            <a:ext cx="6303010" cy="44615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1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23634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회원가입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750AB-E0F6-4724-820C-D86466AC3389}"/>
              </a:ext>
            </a:extLst>
          </p:cNvPr>
          <p:cNvGrpSpPr/>
          <p:nvPr/>
        </p:nvGrpSpPr>
        <p:grpSpPr>
          <a:xfrm>
            <a:off x="2770505" y="620395"/>
            <a:ext cx="4538345" cy="377190"/>
            <a:chOff x="2770505" y="620395"/>
            <a:chExt cx="4538345" cy="377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933669-C6FA-4307-8B5F-3E90C6DB39D0}"/>
                </a:ext>
              </a:extLst>
            </p:cNvPr>
            <p:cNvSpPr txBox="1"/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42DAE0-0917-4E2D-B07C-58A5F13EF668}"/>
                </a:ext>
              </a:extLst>
            </p:cNvPr>
            <p:cNvSpPr txBox="1"/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5886EA-2229-4A49-B762-84DEE3A53800}"/>
                </a:ext>
              </a:extLst>
            </p:cNvPr>
            <p:cNvSpPr txBox="1"/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0C9586-8C24-403E-9B37-F01A27F9D7A5}"/>
                </a:ext>
              </a:extLst>
            </p:cNvPr>
            <p:cNvSpPr txBox="1"/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417AD4-6DAD-4255-A1F3-6D9188D601DD}"/>
                </a:ext>
              </a:extLst>
            </p:cNvPr>
            <p:cNvSpPr txBox="1"/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2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23634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A6183-F241-4335-83AE-648454A80C36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메인화면</a:t>
            </a:r>
            <a:r>
              <a:rPr lang="ko-KR" altLang="en-US" sz="1400" dirty="0">
                <a:solidFill>
                  <a:schemeClr val="tx1"/>
                </a:solidFill>
              </a:rPr>
              <a:t>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회원정보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회원가입에 필요한 정보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중복 검사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가입하고자하는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r>
              <a:rPr lang="ko-KR" altLang="en-US" sz="1400" dirty="0">
                <a:solidFill>
                  <a:schemeClr val="tx1"/>
                </a:solidFill>
              </a:rPr>
              <a:t>가 중복되는 경우 중복 메시지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박스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정보등록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작성한 회원정보를 회원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A06A0F-8EBE-43A2-8695-9EF1986C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46991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spc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spc="0" dirty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en-US" altLang="ko-KR" sz="1400" b="1" spc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spc="0" dirty="0">
                          <a:solidFill>
                            <a:schemeClr val="tx1"/>
                          </a:solidFill>
                        </a:rPr>
                        <a:t>휴대폰 번호   </a:t>
                      </a:r>
                      <a:endParaRPr lang="en-US" altLang="ko-KR" sz="1400" b="1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생년월일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이메일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ID + PW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9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23634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회원가입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A6183-F241-4335-83AE-648454A80C36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5.0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가입 정보 반환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가입이 완료되었음을 알림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A06A0F-8EBE-43A2-8695-9EF1986C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048688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spc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spc="0" dirty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en-US" altLang="ko-KR" sz="1400" b="1" spc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spc="0" dirty="0">
                          <a:solidFill>
                            <a:schemeClr val="tx1"/>
                          </a:solidFill>
                        </a:rPr>
                        <a:t>휴대폰 번호   </a:t>
                      </a:r>
                      <a:endParaRPr lang="en-US" altLang="ko-KR" sz="1400" b="1" spc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생년월일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이메일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ID + PW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6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495" y="1855470"/>
            <a:ext cx="6303010" cy="44564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03124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로그인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0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03124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A6183-F241-4335-83AE-648454A80C36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메인화면</a:t>
            </a:r>
            <a:r>
              <a:rPr lang="ko-KR" altLang="en-US" sz="1400" dirty="0">
                <a:solidFill>
                  <a:schemeClr val="tx1"/>
                </a:solidFill>
              </a:rPr>
              <a:t>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ID/PW</a:t>
            </a:r>
            <a:r>
              <a:rPr lang="ko-KR" altLang="en-US" sz="1400" dirty="0">
                <a:solidFill>
                  <a:schemeClr val="tx1"/>
                </a:solidFill>
              </a:rPr>
              <a:t>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로그인에 필요한 정보 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정보 불일치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입력한 정보와 회원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의 정보가 불일치 할 경우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그인 실패 메시지박스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정보 일치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입력한 정보와 회원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의 정보가 일치할 경우 로그 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A06A0F-8EBE-43A2-8695-9EF1986C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50975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03124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A6183-F241-4335-83AE-648454A80C36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5.0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로그인 성공 값 반환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로그인이 완료되었음을 알림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DA06A0F-8EBE-43A2-8695-9EF1986C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98899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99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740" y="1860550"/>
            <a:ext cx="6295390" cy="44469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347726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3.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내가 만든 프로젝트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6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메인에서 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내가 만든 프로젝트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자신이 만든 프로젝트를 열람가능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수정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삭제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내가 만든 프로젝트를 수정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삭제를 할 수 있음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내가 만든 프로젝트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내가 만든 프로젝트를 열람가능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/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000F8F-6655-4BFA-965C-8606EC107E2B}"/>
              </a:ext>
            </a:extLst>
          </p:cNvPr>
          <p:cNvSpPr txBox="1"/>
          <p:nvPr/>
        </p:nvSpPr>
        <p:spPr>
          <a:xfrm>
            <a:off x="638175" y="1748155"/>
            <a:ext cx="347726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3.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내가 만든 프로젝트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1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25D80ED-BC11-4134-8BD6-EF697D636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75939"/>
              </p:ext>
            </p:extLst>
          </p:nvPr>
        </p:nvGraphicFramePr>
        <p:xfrm>
          <a:off x="647564" y="2355326"/>
          <a:ext cx="7848872" cy="2844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218">
                  <a:extLst>
                    <a:ext uri="{9D8B030D-6E8A-4147-A177-3AD203B41FA5}">
                      <a16:colId xmlns:a16="http://schemas.microsoft.com/office/drawing/2014/main" val="3668907556"/>
                    </a:ext>
                  </a:extLst>
                </a:gridCol>
                <a:gridCol w="784887">
                  <a:extLst>
                    <a:ext uri="{9D8B030D-6E8A-4147-A177-3AD203B41FA5}">
                      <a16:colId xmlns:a16="http://schemas.microsoft.com/office/drawing/2014/main" val="1308539499"/>
                    </a:ext>
                  </a:extLst>
                </a:gridCol>
                <a:gridCol w="784887">
                  <a:extLst>
                    <a:ext uri="{9D8B030D-6E8A-4147-A177-3AD203B41FA5}">
                      <a16:colId xmlns:a16="http://schemas.microsoft.com/office/drawing/2014/main" val="3895965579"/>
                    </a:ext>
                  </a:extLst>
                </a:gridCol>
                <a:gridCol w="784888">
                  <a:extLst>
                    <a:ext uri="{9D8B030D-6E8A-4147-A177-3AD203B41FA5}">
                      <a16:colId xmlns:a16="http://schemas.microsoft.com/office/drawing/2014/main" val="2851022216"/>
                    </a:ext>
                  </a:extLst>
                </a:gridCol>
                <a:gridCol w="784887">
                  <a:extLst>
                    <a:ext uri="{9D8B030D-6E8A-4147-A177-3AD203B41FA5}">
                      <a16:colId xmlns:a16="http://schemas.microsoft.com/office/drawing/2014/main" val="160729138"/>
                    </a:ext>
                  </a:extLst>
                </a:gridCol>
                <a:gridCol w="784887">
                  <a:extLst>
                    <a:ext uri="{9D8B030D-6E8A-4147-A177-3AD203B41FA5}">
                      <a16:colId xmlns:a16="http://schemas.microsoft.com/office/drawing/2014/main" val="406354434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2941123613"/>
                    </a:ext>
                  </a:extLst>
                </a:gridCol>
                <a:gridCol w="981109">
                  <a:extLst>
                    <a:ext uri="{9D8B030D-6E8A-4147-A177-3AD203B41FA5}">
                      <a16:colId xmlns:a16="http://schemas.microsoft.com/office/drawing/2014/main" val="3748976608"/>
                    </a:ext>
                  </a:extLst>
                </a:gridCol>
              </a:tblGrid>
              <a:tr h="3145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아이디어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편의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독창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경제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신뢰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점수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435885"/>
                  </a:ext>
                </a:extLst>
              </a:tr>
              <a:tr h="314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5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15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5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40</a:t>
                      </a:r>
                      <a:endParaRPr lang="ko-KR" altLang="en-US" sz="15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5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83713"/>
                  </a:ext>
                </a:extLst>
              </a:tr>
              <a:tr h="553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크라우드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펀딩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90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126004"/>
                  </a:ext>
                </a:extLst>
              </a:tr>
              <a:tr h="553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가격 비교 앱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011261"/>
                  </a:ext>
                </a:extLst>
              </a:tr>
              <a:tr h="553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실시간 숨은 그림 찾기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60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305331"/>
                  </a:ext>
                </a:extLst>
              </a:tr>
              <a:tr h="553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물품 가격 비교 분석</a:t>
                      </a: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70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8648" marR="78648" marT="39324" marB="3932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8490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B704B1-A84B-436E-86F7-309CD2D4E942}"/>
              </a:ext>
            </a:extLst>
          </p:cNvPr>
          <p:cNvSpPr txBox="1"/>
          <p:nvPr/>
        </p:nvSpPr>
        <p:spPr>
          <a:xfrm>
            <a:off x="506095" y="5753100"/>
            <a:ext cx="822833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-&gt; </a:t>
            </a:r>
            <a:r>
              <a:rPr lang="ko-KR" altLang="en-US" sz="1600" dirty="0">
                <a:latin typeface="+mn-lt"/>
                <a:cs typeface="Arial" pitchFamily="34" charset="0"/>
              </a:rPr>
              <a:t>이와 같은 순위를 매겨 브레인스토밍 아이디어 중 </a:t>
            </a:r>
            <a:r>
              <a:rPr lang="ko-KR" altLang="en-US" sz="1600" b="1" dirty="0" err="1">
                <a:latin typeface="+mn-lt"/>
                <a:cs typeface="Arial" pitchFamily="34" charset="0"/>
              </a:rPr>
              <a:t>크라우드</a:t>
            </a:r>
            <a:r>
              <a:rPr lang="ko-KR" altLang="en-US" sz="1600" b="1" dirty="0">
                <a:latin typeface="+mn-lt"/>
                <a:cs typeface="Arial" pitchFamily="34" charset="0"/>
              </a:rPr>
              <a:t> </a:t>
            </a:r>
            <a:r>
              <a:rPr lang="ko-KR" altLang="en-US" sz="1600" b="1" dirty="0" err="1">
                <a:latin typeface="+mn-lt"/>
                <a:cs typeface="Arial" pitchFamily="34" charset="0"/>
              </a:rPr>
              <a:t>펀딩</a:t>
            </a:r>
            <a:r>
              <a:rPr lang="ko-KR" altLang="en-US" sz="1600" b="1" dirty="0">
                <a:latin typeface="+mn-lt"/>
                <a:cs typeface="Arial" pitchFamily="34" charset="0"/>
              </a:rPr>
              <a:t> </a:t>
            </a:r>
            <a:r>
              <a:rPr lang="ko-KR" altLang="en-US" sz="1600" dirty="0">
                <a:latin typeface="+mn-lt"/>
                <a:cs typeface="Arial" pitchFamily="34" charset="0"/>
              </a:rPr>
              <a:t>아이디어가 채택됨</a:t>
            </a:r>
            <a:r>
              <a:rPr lang="en-US" altLang="ko-KR" sz="1600" dirty="0">
                <a:latin typeface="+mn-lt"/>
                <a:cs typeface="Arial" pitchFamily="34" charset="0"/>
              </a:rPr>
              <a:t>.</a:t>
            </a:r>
            <a:endParaRPr lang="ko-KR" altLang="en-US" sz="1600" dirty="0">
              <a:latin typeface="+mn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24833-8A17-4A66-A788-13AE6A7888E7}"/>
              </a:ext>
            </a:extLst>
          </p:cNvPr>
          <p:cNvSpPr txBox="1"/>
          <p:nvPr/>
        </p:nvSpPr>
        <p:spPr>
          <a:xfrm>
            <a:off x="638175" y="1748155"/>
            <a:ext cx="17907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3.</a:t>
            </a:r>
            <a:r>
              <a:rPr lang="ko-KR" altLang="en-US" sz="1600" dirty="0">
                <a:latin typeface="+mn-lt"/>
                <a:cs typeface="Arial" pitchFamily="34" charset="0"/>
              </a:rPr>
              <a:t> 가중 순위 판정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985AAB-8D38-496C-9F59-63C2B72FC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BFB9E0-0031-4526-AB93-11408BD76176}"/>
              </a:ext>
            </a:extLst>
          </p:cNvPr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A01A30-9BD9-4DDE-BC19-B41F442647E3}"/>
              </a:ext>
            </a:extLst>
          </p:cNvPr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1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선정 이유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선정</a:t>
            </a:r>
            <a:r>
              <a:rPr sz="900" b="1"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595" y="1858010"/>
            <a:ext cx="6295390" cy="4451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258445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4.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후원 현황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/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EC3033-851E-4986-8838-5D80A7F43ADC}"/>
              </a:ext>
            </a:extLst>
          </p:cNvPr>
          <p:cNvSpPr txBox="1"/>
          <p:nvPr/>
        </p:nvSpPr>
        <p:spPr>
          <a:xfrm>
            <a:off x="638175" y="1748155"/>
            <a:ext cx="258445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4.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후원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F4DEF3-B7C8-447F-BBDE-90BE7B2785AC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메인에서 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후원 현황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자신이 후원한 프로젝트를 열람가능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후원 취소 선택 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자신이 후원한 프로젝트에 취소를 선택할 수 있는 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후원 현황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자신이 후원한 프로젝트를 열람가능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9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305" y="1858010"/>
            <a:ext cx="6295390" cy="44513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210185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5.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설정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08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929528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계정 정보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spc="0" dirty="0">
                          <a:solidFill>
                            <a:schemeClr val="tx1"/>
                          </a:solidFill>
                        </a:rPr>
                        <a:t>휴대폰 번호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주소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이메일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PW 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계좌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FA24F92-DB56-43FA-BB96-E50F207DA136}"/>
              </a:ext>
            </a:extLst>
          </p:cNvPr>
          <p:cNvSpPr txBox="1"/>
          <p:nvPr/>
        </p:nvSpPr>
        <p:spPr>
          <a:xfrm>
            <a:off x="638175" y="1748155"/>
            <a:ext cx="210185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5.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– </a:t>
            </a:r>
            <a:r>
              <a:rPr lang="ko-KR" altLang="en-US" sz="1600" dirty="0">
                <a:latin typeface="+mn-lt"/>
                <a:cs typeface="Arial" pitchFamily="34" charset="0"/>
              </a:rPr>
              <a:t>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B3B48-6D6E-4886-9E7A-C7EFBD2735B0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메인에서 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설정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가입한 본인의 계정정보 열람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계정 정보 수정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계좌등록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가입한 본인의 계정정보를 수정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본인이 사용하는 계좌를 등록 및 수정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설정 완료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사용자가 설정한 수정된 사용자 정보를 출력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5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970" y="1855470"/>
            <a:ext cx="6295390" cy="44564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208089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6.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- </a:t>
            </a:r>
            <a:r>
              <a:rPr lang="ko-KR" altLang="en-US" sz="1600" dirty="0">
                <a:latin typeface="+mn-lt"/>
                <a:cs typeface="Arial" pitchFamily="34" charset="0"/>
              </a:rPr>
              <a:t>알림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49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/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A809F24-0028-480B-B3BB-CA38004FDBCA}"/>
              </a:ext>
            </a:extLst>
          </p:cNvPr>
          <p:cNvSpPr txBox="1"/>
          <p:nvPr/>
        </p:nvSpPr>
        <p:spPr>
          <a:xfrm>
            <a:off x="638175" y="1748155"/>
            <a:ext cx="208089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6.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- </a:t>
            </a:r>
            <a:r>
              <a:rPr lang="ko-KR" altLang="en-US" sz="1600" dirty="0">
                <a:latin typeface="+mn-lt"/>
                <a:cs typeface="Arial" pitchFamily="34" charset="0"/>
              </a:rPr>
              <a:t>알림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E2DA11-12CA-4447-8864-0EC3D826DBD5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메인에서 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알림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후원완료 및 취소 또는 커뮤니티에 새로운 글이 게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 err="1">
                <a:solidFill>
                  <a:schemeClr val="tx1"/>
                </a:solidFill>
              </a:rPr>
              <a:t>시되었을</a:t>
            </a:r>
            <a:r>
              <a:rPr lang="ko-KR" altLang="en-US" sz="1400" dirty="0">
                <a:solidFill>
                  <a:schemeClr val="tx1"/>
                </a:solidFill>
              </a:rPr>
              <a:t> 경우 사용자에게 알림 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수신된 알림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수신되는 알림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305" y="1857375"/>
            <a:ext cx="6295390" cy="44526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24911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7.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- </a:t>
            </a:r>
            <a:r>
              <a:rPr lang="ko-KR" altLang="en-US" sz="1600" dirty="0">
                <a:latin typeface="+mn-lt"/>
                <a:cs typeface="Arial" pitchFamily="34" charset="0"/>
              </a:rPr>
              <a:t>로그아웃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3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/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050B9F-02F5-464D-98F5-2836E516992D}"/>
              </a:ext>
            </a:extLst>
          </p:cNvPr>
          <p:cNvSpPr txBox="1"/>
          <p:nvPr/>
        </p:nvSpPr>
        <p:spPr>
          <a:xfrm>
            <a:off x="638175" y="1748155"/>
            <a:ext cx="24911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7.</a:t>
            </a:r>
            <a:r>
              <a:rPr lang="ko-KR" altLang="en-US" sz="1600" dirty="0">
                <a:latin typeface="+mn-lt"/>
                <a:cs typeface="Arial" pitchFamily="34" charset="0"/>
              </a:rPr>
              <a:t> 마이페이지 </a:t>
            </a:r>
            <a:r>
              <a:rPr lang="en-US" altLang="ko-KR" sz="1600" dirty="0">
                <a:latin typeface="+mn-lt"/>
                <a:cs typeface="Arial" pitchFamily="34" charset="0"/>
              </a:rPr>
              <a:t>- </a:t>
            </a:r>
            <a:r>
              <a:rPr lang="ko-KR" altLang="en-US" sz="1600" dirty="0">
                <a:latin typeface="+mn-lt"/>
                <a:cs typeface="Arial" pitchFamily="34" charset="0"/>
              </a:rPr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7A535F-A844-4CD8-9759-7926AEE21647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메인에서 마이페이지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로그아웃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로그아웃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로그아웃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로그아웃 완료 결과를 출력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7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305" y="1857375"/>
            <a:ext cx="6295390" cy="44526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17907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8.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등록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등록선택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등록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주의사항 및 자격요건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등록을 위한 주의사항 및 자격요건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사용자가 기획하고 있는 프로젝트 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검토요청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사용자가 최종적으로 기획한 프로젝트에 대해 운영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자에 검토요청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69975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홈페이지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카테고리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창작자정보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DDA8CD8-C2EE-4F43-8B6D-EE450C5B3455}"/>
              </a:ext>
            </a:extLst>
          </p:cNvPr>
          <p:cNvSpPr txBox="1"/>
          <p:nvPr/>
        </p:nvSpPr>
        <p:spPr>
          <a:xfrm>
            <a:off x="638175" y="1748155"/>
            <a:ext cx="17907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8.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등록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97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907540" y="3620135"/>
            <a:ext cx="1440180" cy="228600"/>
          </a:xfrm>
          <a:prstGeom prst="rect">
            <a:avLst/>
          </a:prstGeom>
          <a:solidFill>
            <a:srgbClr val="FFC000">
              <a:alpha val="6083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3357245"/>
            <a:ext cx="6457950" cy="494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>
                <a:latin typeface="+mn-ea"/>
                <a:ea typeface="+mn-ea"/>
              </a:rPr>
              <a:t>크라우드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펀딩을</a:t>
            </a:r>
            <a:r>
              <a:rPr lang="ko-KR" altLang="en-US" sz="2000" dirty="0">
                <a:latin typeface="+mn-ea"/>
                <a:ea typeface="+mn-ea"/>
              </a:rPr>
              <a:t> 위한 웹사이트 및 애플리케이션</a:t>
            </a:r>
            <a:endParaRPr lang="ko-KR" altLang="en-US" sz="2000" dirty="0">
              <a:latin typeface="+mn-ea"/>
              <a:ea typeface="+mn-ea"/>
              <a:cs typeface="Arial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2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주제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1343025" y="2820670"/>
            <a:ext cx="6457950" cy="151447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1791970" y="2568575"/>
            <a:ext cx="3415665" cy="5048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크라우드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crowd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funding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6B181-2CB0-4127-ADA6-AABAE78E8708}"/>
              </a:ext>
            </a:extLst>
          </p:cNvPr>
          <p:cNvSpPr txBox="1"/>
          <p:nvPr/>
        </p:nvSpPr>
        <p:spPr>
          <a:xfrm>
            <a:off x="638175" y="1748155"/>
            <a:ext cx="8261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주제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5.0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내용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검토요청을 하기 위해 운영자에게 프로젝트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6.0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검토결과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운영자가 프로젝트를 검토 후 그 결과를 사용자에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게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7.0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검토메시지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검토결과를 사용자에게 알림 기능으로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8.0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등록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등록 결과를 알림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성공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등록 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실패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프로젝트 반려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75112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홈페이지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카테고리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창작자정보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DDA8CD8-C2EE-4F43-8B6D-EE450C5B3455}"/>
              </a:ext>
            </a:extLst>
          </p:cNvPr>
          <p:cNvSpPr txBox="1"/>
          <p:nvPr/>
        </p:nvSpPr>
        <p:spPr>
          <a:xfrm>
            <a:off x="638175" y="1748155"/>
            <a:ext cx="17907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8.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등록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2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4FE49-4294-4474-8904-45F2DB95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940" y="1857375"/>
            <a:ext cx="6293485" cy="44526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63601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6239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시퀀스 다이어그램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70B6D-4C5B-4E9B-B1A1-2FBF8A561E99}"/>
              </a:ext>
            </a:extLst>
          </p:cNvPr>
          <p:cNvSpPr txBox="1"/>
          <p:nvPr/>
        </p:nvSpPr>
        <p:spPr>
          <a:xfrm>
            <a:off x="638175" y="1748155"/>
            <a:ext cx="29610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9.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둘러보기 및 후원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3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카테고리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인기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신규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마감임박 카테고리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2.0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조회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선택한 프로젝트의 상세 내용 열람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3.0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카테고리 메뉴에 프로젝트 타이틀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4.0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 정보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프로젝트 상세 내용을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5525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홈페이지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카테고리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창작자정보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결제정보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카드번호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유효기간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CVC 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금액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1B5B154-F31C-4C4C-AA79-B7CE74B71AC1}"/>
              </a:ext>
            </a:extLst>
          </p:cNvPr>
          <p:cNvSpPr txBox="1"/>
          <p:nvPr/>
        </p:nvSpPr>
        <p:spPr>
          <a:xfrm>
            <a:off x="638175" y="1748155"/>
            <a:ext cx="29610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9.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둘러보기 및 후원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1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5.0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펀딩</a:t>
            </a:r>
            <a:r>
              <a:rPr lang="ko-KR" altLang="en-US" sz="1400" dirty="0">
                <a:solidFill>
                  <a:schemeClr val="tx1"/>
                </a:solidFill>
              </a:rPr>
              <a:t>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사용자가 원하는 프로젝트의 </a:t>
            </a:r>
            <a:r>
              <a:rPr lang="ko-KR" altLang="en-US" sz="1400" dirty="0" err="1">
                <a:solidFill>
                  <a:schemeClr val="tx1"/>
                </a:solidFill>
              </a:rPr>
              <a:t>펀딩을</a:t>
            </a:r>
            <a:r>
              <a:rPr lang="ko-KR" altLang="en-US" sz="1400" dirty="0">
                <a:solidFill>
                  <a:schemeClr val="tx1"/>
                </a:solidFill>
              </a:rPr>
              <a:t> 선택할 수 </a:t>
            </a:r>
            <a:r>
              <a:rPr lang="ko-KR" altLang="en-US" sz="1400" dirty="0" err="1">
                <a:solidFill>
                  <a:schemeClr val="tx1"/>
                </a:solidFill>
              </a:rPr>
              <a:t>있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는 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6.0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신청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사용자가 원하는 금액을 선택하여 </a:t>
            </a:r>
            <a:r>
              <a:rPr lang="ko-KR" altLang="en-US" sz="1400" dirty="0" err="1">
                <a:solidFill>
                  <a:schemeClr val="tx1"/>
                </a:solidFill>
              </a:rPr>
              <a:t>펀딩을</a:t>
            </a:r>
            <a:r>
              <a:rPr lang="ko-KR" altLang="en-US" sz="1400" dirty="0">
                <a:solidFill>
                  <a:schemeClr val="tx1"/>
                </a:solidFill>
              </a:rPr>
              <a:t> 신청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7.0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결제방식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무통장입금 등 다양한 결제 방식 중 하나를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8.0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결제정보 발신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결제정보를 시스템 운영자에게 발신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08805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홈페이지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카테고리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창작자정보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결제정보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카드번호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유효기간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CVC 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금액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8125534-9B06-4F9F-9A5F-F9F4C6AF2CFD}"/>
              </a:ext>
            </a:extLst>
          </p:cNvPr>
          <p:cNvSpPr txBox="1"/>
          <p:nvPr/>
        </p:nvSpPr>
        <p:spPr>
          <a:xfrm>
            <a:off x="638175" y="1748155"/>
            <a:ext cx="29610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9.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둘러보기 및 후원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4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1318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31216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소단위 명세서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DD5-8D8F-49D2-83C1-596F1E3FB679}"/>
              </a:ext>
            </a:extLst>
          </p:cNvPr>
          <p:cNvSpPr/>
          <p:nvPr/>
        </p:nvSpPr>
        <p:spPr>
          <a:xfrm>
            <a:off x="865505" y="2204720"/>
            <a:ext cx="5362575" cy="40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9.0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결과 통보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결과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승인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또는 거부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개발자와 사용자에게 </a:t>
            </a:r>
            <a:r>
              <a:rPr lang="en-US" altLang="ko-KR" sz="1400" dirty="0">
                <a:solidFill>
                  <a:schemeClr val="tx1"/>
                </a:solidFill>
              </a:rPr>
              <a:t>	   </a:t>
            </a:r>
            <a:r>
              <a:rPr lang="ko-KR" altLang="en-US" sz="1400" dirty="0">
                <a:solidFill>
                  <a:schemeClr val="tx1"/>
                </a:solidFill>
              </a:rPr>
              <a:t>알림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10.0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 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정보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정보를 결제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시퀀스 번호</a:t>
            </a:r>
            <a:r>
              <a:rPr lang="en-US" altLang="ko-KR" sz="1400" dirty="0">
                <a:solidFill>
                  <a:schemeClr val="tx1"/>
                </a:solidFill>
              </a:rPr>
              <a:t>: 11.0</a:t>
            </a:r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시퀀스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결제 결과 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</a:rPr>
              <a:t>처리내용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사용자에게 결제 결과 여부 출력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F5F01D9-A2C8-4613-85B0-9123B421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58201"/>
              </p:ext>
            </p:extLst>
          </p:nvPr>
        </p:nvGraphicFramePr>
        <p:xfrm>
          <a:off x="6237292" y="2204864"/>
          <a:ext cx="2007116" cy="403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116">
                  <a:extLst>
                    <a:ext uri="{9D8B030D-6E8A-4147-A177-3AD203B41FA5}">
                      <a16:colId xmlns:a16="http://schemas.microsoft.com/office/drawing/2014/main" val="2133143719"/>
                    </a:ext>
                  </a:extLst>
                </a:gridCol>
              </a:tblGrid>
              <a:tr h="303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자료사전</a:t>
                      </a: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362847"/>
                  </a:ext>
                </a:extLst>
              </a:tr>
              <a:tr h="373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프로젝트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제목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미디어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홈페이지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카테고리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창작자정보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결제정보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카드번호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유효기간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카드사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CVC +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금액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79257" marR="79257" marT="39629" marB="3962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6570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F8D68E-E6AC-4CCC-9B41-F1500F4CF76B}"/>
              </a:ext>
            </a:extLst>
          </p:cNvPr>
          <p:cNvSpPr txBox="1"/>
          <p:nvPr/>
        </p:nvSpPr>
        <p:spPr>
          <a:xfrm>
            <a:off x="638175" y="1748155"/>
            <a:ext cx="29610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9.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둘러보기 및 후원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TextBox 2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6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7922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78015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다이어그램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F36EB5-926B-4AFC-97E6-D644BDF54E0F}"/>
              </a:ext>
            </a:extLst>
          </p:cNvPr>
          <p:cNvGrpSpPr/>
          <p:nvPr/>
        </p:nvGrpSpPr>
        <p:grpSpPr>
          <a:xfrm>
            <a:off x="575310" y="3553460"/>
            <a:ext cx="575945" cy="1316990"/>
            <a:chOff x="575310" y="3553460"/>
            <a:chExt cx="575945" cy="1316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459B5D3-CD10-4A9C-8072-F5CD7ADB3083}"/>
                </a:ext>
              </a:extLst>
            </p:cNvPr>
            <p:cNvSpPr/>
            <p:nvPr/>
          </p:nvSpPr>
          <p:spPr>
            <a:xfrm>
              <a:off x="5753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5D1CFD-B02B-490A-91F8-C1D4D83A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856172-C858-4D9C-9663-32CC8C84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30DF0-65BA-4EC2-8343-B31423CAA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6D7F44-684F-4E28-88F1-C771DF184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F4E41F-E4B9-4C20-A375-320CD94E6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330E47-5481-4E9C-842C-52EE515B1267}"/>
              </a:ext>
            </a:extLst>
          </p:cNvPr>
          <p:cNvSpPr/>
          <p:nvPr/>
        </p:nvSpPr>
        <p:spPr>
          <a:xfrm>
            <a:off x="1665605" y="2277110"/>
            <a:ext cx="5812155" cy="3870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C549BC-0B1F-46CA-9438-028EF23738EB}"/>
              </a:ext>
            </a:extLst>
          </p:cNvPr>
          <p:cNvGrpSpPr/>
          <p:nvPr/>
        </p:nvGrpSpPr>
        <p:grpSpPr>
          <a:xfrm>
            <a:off x="7992110" y="3553460"/>
            <a:ext cx="575945" cy="1316990"/>
            <a:chOff x="7992110" y="3553460"/>
            <a:chExt cx="575945" cy="131699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558CA2-341C-4DE2-B4D8-2FB2B0FF2353}"/>
                </a:ext>
              </a:extLst>
            </p:cNvPr>
            <p:cNvSpPr/>
            <p:nvPr/>
          </p:nvSpPr>
          <p:spPr>
            <a:xfrm>
              <a:off x="79921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64A478D-F0D9-4EAD-8D40-86E3D72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C87E9E-6213-404D-B9A7-FF7BE294A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A638BAD-F087-459D-A533-000343F3C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A5B19D-2426-4954-B7DB-76E4DE0B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D88F019-82D4-4E97-B07B-489461BEA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116333D-59EF-4F4B-A053-C1A790B8D66C}"/>
              </a:ext>
            </a:extLst>
          </p:cNvPr>
          <p:cNvSpPr txBox="1"/>
          <p:nvPr/>
        </p:nvSpPr>
        <p:spPr>
          <a:xfrm>
            <a:off x="638175" y="1748155"/>
            <a:ext cx="13081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1.</a:t>
            </a:r>
            <a:r>
              <a:rPr lang="ko-KR" altLang="en-US" sz="1600" dirty="0">
                <a:latin typeface="+mn-lt"/>
                <a:cs typeface="Arial" pitchFamily="34" charset="0"/>
              </a:rPr>
              <a:t>  회원가입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AB97B02-C9D7-49D9-B182-EE8668C728E5}"/>
              </a:ext>
            </a:extLst>
          </p:cNvPr>
          <p:cNvSpPr/>
          <p:nvPr/>
        </p:nvSpPr>
        <p:spPr>
          <a:xfrm>
            <a:off x="3959860" y="363601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877581-4E96-4095-B5E2-CA749BE1E6AC}"/>
              </a:ext>
            </a:extLst>
          </p:cNvPr>
          <p:cNvSpPr/>
          <p:nvPr/>
        </p:nvSpPr>
        <p:spPr>
          <a:xfrm>
            <a:off x="3959860" y="473456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중복검사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FE74F14-2D2A-4691-83C9-B3B6298CB90E}"/>
              </a:ext>
            </a:extLst>
          </p:cNvPr>
          <p:cNvCxnSpPr>
            <a:stCxn id="44" idx="0"/>
            <a:endCxn id="42" idx="4"/>
          </p:cNvCxnSpPr>
          <p:nvPr/>
        </p:nvCxnSpPr>
        <p:spPr>
          <a:xfrm flipV="1">
            <a:off x="4572000" y="4211955"/>
            <a:ext cx="0" cy="522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90C1B6C-68AB-4639-A66B-F117AAB574B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439545" y="3924300"/>
            <a:ext cx="2520315" cy="435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493E3E8-7700-46E8-84C1-259546C3A1A9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5184140" y="3924300"/>
            <a:ext cx="2581910" cy="358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60F807-8E0D-4D20-80B6-FA575FC81217}"/>
              </a:ext>
            </a:extLst>
          </p:cNvPr>
          <p:cNvSpPr txBox="1"/>
          <p:nvPr/>
        </p:nvSpPr>
        <p:spPr>
          <a:xfrm>
            <a:off x="560070" y="4952365"/>
            <a:ext cx="59817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사용자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8FAAE9-F4AC-4279-82D6-18F5E45213FD}"/>
              </a:ext>
            </a:extLst>
          </p:cNvPr>
          <p:cNvSpPr txBox="1"/>
          <p:nvPr/>
        </p:nvSpPr>
        <p:spPr>
          <a:xfrm>
            <a:off x="7760335" y="4952365"/>
            <a:ext cx="104076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시스템 운영자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58" name="TextBox 57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TextBox 58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TextBox 59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TextBox 60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TextBox 61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3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7922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78015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다이어그램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F36EB5-926B-4AFC-97E6-D644BDF54E0F}"/>
              </a:ext>
            </a:extLst>
          </p:cNvPr>
          <p:cNvGrpSpPr/>
          <p:nvPr/>
        </p:nvGrpSpPr>
        <p:grpSpPr>
          <a:xfrm>
            <a:off x="575310" y="3553460"/>
            <a:ext cx="575945" cy="1316990"/>
            <a:chOff x="575310" y="3553460"/>
            <a:chExt cx="575945" cy="1316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459B5D3-CD10-4A9C-8072-F5CD7ADB3083}"/>
                </a:ext>
              </a:extLst>
            </p:cNvPr>
            <p:cNvSpPr/>
            <p:nvPr/>
          </p:nvSpPr>
          <p:spPr>
            <a:xfrm>
              <a:off x="5753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5D1CFD-B02B-490A-91F8-C1D4D83A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856172-C858-4D9C-9663-32CC8C84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30DF0-65BA-4EC2-8343-B31423CAA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6D7F44-684F-4E28-88F1-C771DF184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F4E41F-E4B9-4C20-A375-320CD94E6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330E47-5481-4E9C-842C-52EE515B1267}"/>
              </a:ext>
            </a:extLst>
          </p:cNvPr>
          <p:cNvSpPr/>
          <p:nvPr/>
        </p:nvSpPr>
        <p:spPr>
          <a:xfrm>
            <a:off x="1665605" y="2277110"/>
            <a:ext cx="5812155" cy="3870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C549BC-0B1F-46CA-9438-028EF23738EB}"/>
              </a:ext>
            </a:extLst>
          </p:cNvPr>
          <p:cNvGrpSpPr/>
          <p:nvPr/>
        </p:nvGrpSpPr>
        <p:grpSpPr>
          <a:xfrm>
            <a:off x="7992110" y="3553460"/>
            <a:ext cx="575945" cy="1316990"/>
            <a:chOff x="7992110" y="3553460"/>
            <a:chExt cx="575945" cy="131699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558CA2-341C-4DE2-B4D8-2FB2B0FF2353}"/>
                </a:ext>
              </a:extLst>
            </p:cNvPr>
            <p:cNvSpPr/>
            <p:nvPr/>
          </p:nvSpPr>
          <p:spPr>
            <a:xfrm>
              <a:off x="79921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64A478D-F0D9-4EAD-8D40-86E3D72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C87E9E-6213-404D-B9A7-FF7BE294A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A638BAD-F087-459D-A533-000343F3C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A5B19D-2426-4954-B7DB-76E4DE0B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D88F019-82D4-4E97-B07B-489461BEA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116333D-59EF-4F4B-A053-C1A790B8D66C}"/>
              </a:ext>
            </a:extLst>
          </p:cNvPr>
          <p:cNvSpPr txBox="1"/>
          <p:nvPr/>
        </p:nvSpPr>
        <p:spPr>
          <a:xfrm>
            <a:off x="638175" y="1748155"/>
            <a:ext cx="110299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 로그인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AB97B02-C9D7-49D9-B182-EE8668C728E5}"/>
              </a:ext>
            </a:extLst>
          </p:cNvPr>
          <p:cNvSpPr/>
          <p:nvPr/>
        </p:nvSpPr>
        <p:spPr>
          <a:xfrm>
            <a:off x="3959860" y="363601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0877581-4E96-4095-B5E2-CA749BE1E6AC}"/>
              </a:ext>
            </a:extLst>
          </p:cNvPr>
          <p:cNvSpPr/>
          <p:nvPr/>
        </p:nvSpPr>
        <p:spPr>
          <a:xfrm>
            <a:off x="3959860" y="473456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 정보 검사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FE74F14-2D2A-4691-83C9-B3B6298CB90E}"/>
              </a:ext>
            </a:extLst>
          </p:cNvPr>
          <p:cNvCxnSpPr>
            <a:stCxn id="44" idx="0"/>
            <a:endCxn id="42" idx="4"/>
          </p:cNvCxnSpPr>
          <p:nvPr/>
        </p:nvCxnSpPr>
        <p:spPr>
          <a:xfrm flipV="1">
            <a:off x="4572000" y="4211955"/>
            <a:ext cx="0" cy="522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90C1B6C-68AB-4639-A66B-F117AAB574B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439545" y="3924300"/>
            <a:ext cx="2520315" cy="435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493E3E8-7700-46E8-84C1-259546C3A1A9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5184140" y="3924300"/>
            <a:ext cx="2581910" cy="358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60F807-8E0D-4D20-80B6-FA575FC81217}"/>
              </a:ext>
            </a:extLst>
          </p:cNvPr>
          <p:cNvSpPr txBox="1"/>
          <p:nvPr/>
        </p:nvSpPr>
        <p:spPr>
          <a:xfrm>
            <a:off x="560070" y="4952365"/>
            <a:ext cx="59817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사용자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8FAAE9-F4AC-4279-82D6-18F5E45213FD}"/>
              </a:ext>
            </a:extLst>
          </p:cNvPr>
          <p:cNvSpPr txBox="1"/>
          <p:nvPr/>
        </p:nvSpPr>
        <p:spPr>
          <a:xfrm>
            <a:off x="7760335" y="4952365"/>
            <a:ext cx="104076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시스템 운영자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64" name="TextBox 6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TextBox 6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TextBox 6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TextBox 6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TextBox 6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4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7922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78015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다이어그램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F36EB5-926B-4AFC-97E6-D644BDF54E0F}"/>
              </a:ext>
            </a:extLst>
          </p:cNvPr>
          <p:cNvGrpSpPr/>
          <p:nvPr/>
        </p:nvGrpSpPr>
        <p:grpSpPr>
          <a:xfrm>
            <a:off x="575310" y="3553460"/>
            <a:ext cx="575945" cy="1316990"/>
            <a:chOff x="575310" y="3553460"/>
            <a:chExt cx="575945" cy="1316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459B5D3-CD10-4A9C-8072-F5CD7ADB3083}"/>
                </a:ext>
              </a:extLst>
            </p:cNvPr>
            <p:cNvSpPr/>
            <p:nvPr/>
          </p:nvSpPr>
          <p:spPr>
            <a:xfrm>
              <a:off x="5753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5D1CFD-B02B-490A-91F8-C1D4D83A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856172-C858-4D9C-9663-32CC8C84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30DF0-65BA-4EC2-8343-B31423CAA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6D7F44-684F-4E28-88F1-C771DF184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F4E41F-E4B9-4C20-A375-320CD94E6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330E47-5481-4E9C-842C-52EE515B1267}"/>
              </a:ext>
            </a:extLst>
          </p:cNvPr>
          <p:cNvSpPr/>
          <p:nvPr/>
        </p:nvSpPr>
        <p:spPr>
          <a:xfrm>
            <a:off x="1665605" y="2277110"/>
            <a:ext cx="5812155" cy="3870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16333D-59EF-4F4B-A053-C1A790B8D66C}"/>
              </a:ext>
            </a:extLst>
          </p:cNvPr>
          <p:cNvSpPr txBox="1"/>
          <p:nvPr/>
        </p:nvSpPr>
        <p:spPr>
          <a:xfrm>
            <a:off x="638175" y="1748155"/>
            <a:ext cx="151384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3.</a:t>
            </a:r>
            <a:r>
              <a:rPr lang="ko-KR" altLang="en-US" sz="1600" dirty="0">
                <a:latin typeface="+mn-lt"/>
                <a:cs typeface="Arial" pitchFamily="34" charset="0"/>
              </a:rPr>
              <a:t>  마이페이지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AB97B02-C9D7-49D9-B182-EE8668C728E5}"/>
              </a:ext>
            </a:extLst>
          </p:cNvPr>
          <p:cNvSpPr/>
          <p:nvPr/>
        </p:nvSpPr>
        <p:spPr>
          <a:xfrm>
            <a:off x="3495675" y="239585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내가 만든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60F807-8E0D-4D20-80B6-FA575FC81217}"/>
              </a:ext>
            </a:extLst>
          </p:cNvPr>
          <p:cNvSpPr txBox="1"/>
          <p:nvPr/>
        </p:nvSpPr>
        <p:spPr>
          <a:xfrm>
            <a:off x="560070" y="4952365"/>
            <a:ext cx="59817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사용자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0A8A0C7-27C3-4F76-A070-17C1C68EE451}"/>
              </a:ext>
            </a:extLst>
          </p:cNvPr>
          <p:cNvSpPr/>
          <p:nvPr/>
        </p:nvSpPr>
        <p:spPr>
          <a:xfrm>
            <a:off x="3614420" y="311785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후원 현황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D9C5232-22B4-4B63-8DAF-1878EE61382E}"/>
              </a:ext>
            </a:extLst>
          </p:cNvPr>
          <p:cNvSpPr/>
          <p:nvPr/>
        </p:nvSpPr>
        <p:spPr>
          <a:xfrm>
            <a:off x="3744595" y="462978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DE13D83-BC14-4AA5-8048-9772D7FA9EA2}"/>
              </a:ext>
            </a:extLst>
          </p:cNvPr>
          <p:cNvSpPr/>
          <p:nvPr/>
        </p:nvSpPr>
        <p:spPr>
          <a:xfrm>
            <a:off x="3735705" y="538099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1A54C6-6B6B-4638-B2E8-5CB50456BD2C}"/>
              </a:ext>
            </a:extLst>
          </p:cNvPr>
          <p:cNvSpPr/>
          <p:nvPr/>
        </p:nvSpPr>
        <p:spPr>
          <a:xfrm>
            <a:off x="2098675" y="397383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페이지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C8643A1-368C-42DA-8AC0-5D870AAD1527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1439545" y="4262120"/>
            <a:ext cx="659130" cy="97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88018DF-8E46-44AA-B58D-EBE59E1BFC70}"/>
              </a:ext>
            </a:extLst>
          </p:cNvPr>
          <p:cNvCxnSpPr>
            <a:cxnSpLocks/>
            <a:stCxn id="45" idx="6"/>
            <a:endCxn id="42" idx="2"/>
          </p:cNvCxnSpPr>
          <p:nvPr/>
        </p:nvCxnSpPr>
        <p:spPr>
          <a:xfrm flipV="1">
            <a:off x="3322320" y="2684145"/>
            <a:ext cx="173355" cy="157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1C1EE86-0C89-4763-A016-9C51C6633EAC}"/>
              </a:ext>
            </a:extLst>
          </p:cNvPr>
          <p:cNvCxnSpPr>
            <a:cxnSpLocks/>
            <a:stCxn id="45" idx="6"/>
            <a:endCxn id="29" idx="2"/>
          </p:cNvCxnSpPr>
          <p:nvPr/>
        </p:nvCxnSpPr>
        <p:spPr>
          <a:xfrm flipV="1">
            <a:off x="3322320" y="3406140"/>
            <a:ext cx="292100" cy="85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A24201D-B3E3-4A14-871F-F33ECEDB568E}"/>
              </a:ext>
            </a:extLst>
          </p:cNvPr>
          <p:cNvCxnSpPr>
            <a:cxnSpLocks/>
            <a:stCxn id="45" idx="6"/>
            <a:endCxn id="30" idx="2"/>
          </p:cNvCxnSpPr>
          <p:nvPr/>
        </p:nvCxnSpPr>
        <p:spPr>
          <a:xfrm>
            <a:off x="3322320" y="4262120"/>
            <a:ext cx="421640" cy="655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250173-3585-49A5-9772-1B4B6B446948}"/>
              </a:ext>
            </a:extLst>
          </p:cNvPr>
          <p:cNvCxnSpPr>
            <a:cxnSpLocks/>
            <a:stCxn id="45" idx="6"/>
            <a:endCxn id="43" idx="2"/>
          </p:cNvCxnSpPr>
          <p:nvPr/>
        </p:nvCxnSpPr>
        <p:spPr>
          <a:xfrm>
            <a:off x="3322320" y="4262120"/>
            <a:ext cx="413385" cy="1406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AC8B5621-EC02-433D-B856-A90E6F05CFFE}"/>
              </a:ext>
            </a:extLst>
          </p:cNvPr>
          <p:cNvSpPr/>
          <p:nvPr/>
        </p:nvSpPr>
        <p:spPr>
          <a:xfrm>
            <a:off x="2098675" y="512000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6CB2FC-A538-4D53-9D0C-545ACA39D9E5}"/>
              </a:ext>
            </a:extLst>
          </p:cNvPr>
          <p:cNvCxnSpPr>
            <a:stCxn id="45" idx="4"/>
            <a:endCxn id="54" idx="0"/>
          </p:cNvCxnSpPr>
          <p:nvPr/>
        </p:nvCxnSpPr>
        <p:spPr>
          <a:xfrm>
            <a:off x="2710815" y="4549775"/>
            <a:ext cx="0" cy="5702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86A2095-A986-4FA8-966B-79381E7EA2FE}"/>
              </a:ext>
            </a:extLst>
          </p:cNvPr>
          <p:cNvSpPr txBox="1"/>
          <p:nvPr/>
        </p:nvSpPr>
        <p:spPr>
          <a:xfrm>
            <a:off x="2667000" y="4752340"/>
            <a:ext cx="72644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&lt;&lt;include&gt;&gt;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4EFE067-2516-425F-B6AC-A3DA39E06E7B}"/>
              </a:ext>
            </a:extLst>
          </p:cNvPr>
          <p:cNvCxnSpPr>
            <a:cxnSpLocks/>
            <a:stCxn id="60" idx="2"/>
            <a:endCxn id="42" idx="6"/>
          </p:cNvCxnSpPr>
          <p:nvPr/>
        </p:nvCxnSpPr>
        <p:spPr>
          <a:xfrm flipH="1">
            <a:off x="4719955" y="2677795"/>
            <a:ext cx="767080" cy="63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74DBF9-AC97-4096-9074-FD53F5C9FD80}"/>
              </a:ext>
            </a:extLst>
          </p:cNvPr>
          <p:cNvSpPr txBox="1"/>
          <p:nvPr/>
        </p:nvSpPr>
        <p:spPr>
          <a:xfrm>
            <a:off x="4822190" y="2766060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E399043-9261-43B5-BCBE-75D6DCB3FF5D}"/>
              </a:ext>
            </a:extLst>
          </p:cNvPr>
          <p:cNvSpPr/>
          <p:nvPr/>
        </p:nvSpPr>
        <p:spPr>
          <a:xfrm>
            <a:off x="5487035" y="239014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402FF36-81F6-4E3D-8A80-7A20AF26CDA0}"/>
              </a:ext>
            </a:extLst>
          </p:cNvPr>
          <p:cNvCxnSpPr>
            <a:cxnSpLocks/>
            <a:stCxn id="63" idx="2"/>
            <a:endCxn id="29" idx="6"/>
          </p:cNvCxnSpPr>
          <p:nvPr/>
        </p:nvCxnSpPr>
        <p:spPr>
          <a:xfrm flipH="1">
            <a:off x="4838700" y="3365500"/>
            <a:ext cx="1204595" cy="4000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836E40F-4675-49C3-A0C7-A90BE3711A6E}"/>
              </a:ext>
            </a:extLst>
          </p:cNvPr>
          <p:cNvSpPr txBox="1"/>
          <p:nvPr/>
        </p:nvSpPr>
        <p:spPr>
          <a:xfrm>
            <a:off x="5132705" y="3429000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E677613-18C4-4E65-B445-31F6DDF6A9D8}"/>
              </a:ext>
            </a:extLst>
          </p:cNvPr>
          <p:cNvSpPr/>
          <p:nvPr/>
        </p:nvSpPr>
        <p:spPr>
          <a:xfrm>
            <a:off x="6043295" y="307784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후원 취소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C88B915-FCCA-4922-82F7-239074418F01}"/>
              </a:ext>
            </a:extLst>
          </p:cNvPr>
          <p:cNvSpPr/>
          <p:nvPr/>
        </p:nvSpPr>
        <p:spPr>
          <a:xfrm>
            <a:off x="3744595" y="390969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알림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047856-A63A-48ED-9BD3-EAC395C6A176}"/>
              </a:ext>
            </a:extLst>
          </p:cNvPr>
          <p:cNvCxnSpPr>
            <a:cxnSpLocks/>
            <a:stCxn id="45" idx="6"/>
            <a:endCxn id="67" idx="2"/>
          </p:cNvCxnSpPr>
          <p:nvPr/>
        </p:nvCxnSpPr>
        <p:spPr>
          <a:xfrm flipV="1">
            <a:off x="3322320" y="4197350"/>
            <a:ext cx="421640" cy="64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395067F1-4E33-4F51-BE3F-CBB7A260D4D2}"/>
              </a:ext>
            </a:extLst>
          </p:cNvPr>
          <p:cNvSpPr/>
          <p:nvPr/>
        </p:nvSpPr>
        <p:spPr>
          <a:xfrm>
            <a:off x="6043295" y="383413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수신된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알림 확인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193973E-3A14-4542-94CE-E874DB3CDC3C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>
            <a:off x="4968875" y="4121785"/>
            <a:ext cx="1074420" cy="755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E38F688-2A45-4ADC-9877-16689BAE1489}"/>
              </a:ext>
            </a:extLst>
          </p:cNvPr>
          <p:cNvSpPr txBox="1"/>
          <p:nvPr/>
        </p:nvSpPr>
        <p:spPr>
          <a:xfrm>
            <a:off x="5252720" y="4176395"/>
            <a:ext cx="708660" cy="20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873F81B-54A9-4D4D-A1B6-03E2D9B6BB9F}"/>
              </a:ext>
            </a:extLst>
          </p:cNvPr>
          <p:cNvSpPr/>
          <p:nvPr/>
        </p:nvSpPr>
        <p:spPr>
          <a:xfrm>
            <a:off x="6036945" y="456374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 수정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계좌 설정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1FFF3B-8545-4EFB-B7C4-7364357AF26D}"/>
              </a:ext>
            </a:extLst>
          </p:cNvPr>
          <p:cNvCxnSpPr>
            <a:cxnSpLocks/>
            <a:stCxn id="76" idx="2"/>
            <a:endCxn id="30" idx="6"/>
          </p:cNvCxnSpPr>
          <p:nvPr/>
        </p:nvCxnSpPr>
        <p:spPr>
          <a:xfrm flipH="1">
            <a:off x="4968875" y="4852035"/>
            <a:ext cx="1068070" cy="660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D0339EF-FDA8-4301-B134-C569A11CE832}"/>
              </a:ext>
            </a:extLst>
          </p:cNvPr>
          <p:cNvSpPr txBox="1"/>
          <p:nvPr/>
        </p:nvSpPr>
        <p:spPr>
          <a:xfrm>
            <a:off x="5194935" y="4940300"/>
            <a:ext cx="708660" cy="200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0" name="TextBox 79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TextBox 80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TextBox 81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TextBox 82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1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7922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78015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다이어그램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F36EB5-926B-4AFC-97E6-D644BDF54E0F}"/>
              </a:ext>
            </a:extLst>
          </p:cNvPr>
          <p:cNvGrpSpPr/>
          <p:nvPr/>
        </p:nvGrpSpPr>
        <p:grpSpPr>
          <a:xfrm>
            <a:off x="575310" y="3553460"/>
            <a:ext cx="575945" cy="1316990"/>
            <a:chOff x="575310" y="3553460"/>
            <a:chExt cx="575945" cy="1316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459B5D3-CD10-4A9C-8072-F5CD7ADB3083}"/>
                </a:ext>
              </a:extLst>
            </p:cNvPr>
            <p:cNvSpPr/>
            <p:nvPr/>
          </p:nvSpPr>
          <p:spPr>
            <a:xfrm>
              <a:off x="5753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5D1CFD-B02B-490A-91F8-C1D4D83A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856172-C858-4D9C-9663-32CC8C84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30DF0-65BA-4EC2-8343-B31423CAA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6D7F44-684F-4E28-88F1-C771DF184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F4E41F-E4B9-4C20-A375-320CD94E6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330E47-5481-4E9C-842C-52EE515B1267}"/>
              </a:ext>
            </a:extLst>
          </p:cNvPr>
          <p:cNvSpPr/>
          <p:nvPr/>
        </p:nvSpPr>
        <p:spPr>
          <a:xfrm>
            <a:off x="1665605" y="2277110"/>
            <a:ext cx="5812155" cy="3870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C549BC-0B1F-46CA-9438-028EF23738EB}"/>
              </a:ext>
            </a:extLst>
          </p:cNvPr>
          <p:cNvGrpSpPr/>
          <p:nvPr/>
        </p:nvGrpSpPr>
        <p:grpSpPr>
          <a:xfrm>
            <a:off x="7992110" y="3553460"/>
            <a:ext cx="575945" cy="1316990"/>
            <a:chOff x="7992110" y="3553460"/>
            <a:chExt cx="575945" cy="131699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558CA2-341C-4DE2-B4D8-2FB2B0FF2353}"/>
                </a:ext>
              </a:extLst>
            </p:cNvPr>
            <p:cNvSpPr/>
            <p:nvPr/>
          </p:nvSpPr>
          <p:spPr>
            <a:xfrm>
              <a:off x="79921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64A478D-F0D9-4EAD-8D40-86E3D72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C87E9E-6213-404D-B9A7-FF7BE294A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A638BAD-F087-459D-A533-000343F3C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A5B19D-2426-4954-B7DB-76E4DE0B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D88F019-82D4-4E97-B07B-489461BEA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116333D-59EF-4F4B-A053-C1A790B8D66C}"/>
              </a:ext>
            </a:extLst>
          </p:cNvPr>
          <p:cNvSpPr txBox="1"/>
          <p:nvPr/>
        </p:nvSpPr>
        <p:spPr>
          <a:xfrm>
            <a:off x="638175" y="1748155"/>
            <a:ext cx="1790700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4.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등록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60F807-8E0D-4D20-80B6-FA575FC81217}"/>
              </a:ext>
            </a:extLst>
          </p:cNvPr>
          <p:cNvSpPr txBox="1"/>
          <p:nvPr/>
        </p:nvSpPr>
        <p:spPr>
          <a:xfrm>
            <a:off x="560070" y="4952365"/>
            <a:ext cx="59817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사용자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8FAAE9-F4AC-4279-82D6-18F5E45213FD}"/>
              </a:ext>
            </a:extLst>
          </p:cNvPr>
          <p:cNvSpPr txBox="1"/>
          <p:nvPr/>
        </p:nvSpPr>
        <p:spPr>
          <a:xfrm>
            <a:off x="7760335" y="4952365"/>
            <a:ext cx="104076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시스템 운영자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1A54C6-6B6B-4638-B2E8-5CB50456BD2C}"/>
              </a:ext>
            </a:extLst>
          </p:cNvPr>
          <p:cNvSpPr/>
          <p:nvPr/>
        </p:nvSpPr>
        <p:spPr>
          <a:xfrm>
            <a:off x="1875155" y="277622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등록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C8643A1-368C-42DA-8AC0-5D870AAD1527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1489075" y="3064510"/>
            <a:ext cx="386080" cy="1089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AC8B5621-EC02-433D-B856-A90E6F05CFFE}"/>
              </a:ext>
            </a:extLst>
          </p:cNvPr>
          <p:cNvSpPr/>
          <p:nvPr/>
        </p:nvSpPr>
        <p:spPr>
          <a:xfrm>
            <a:off x="2545080" y="384810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6CB2FC-A538-4D53-9D0C-545ACA39D9E5}"/>
              </a:ext>
            </a:extLst>
          </p:cNvPr>
          <p:cNvCxnSpPr>
            <a:stCxn id="45" idx="4"/>
            <a:endCxn id="54" idx="0"/>
          </p:cNvCxnSpPr>
          <p:nvPr/>
        </p:nvCxnSpPr>
        <p:spPr>
          <a:xfrm>
            <a:off x="2487295" y="3352800"/>
            <a:ext cx="669925" cy="4953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86A2095-A986-4FA8-966B-79381E7EA2FE}"/>
              </a:ext>
            </a:extLst>
          </p:cNvPr>
          <p:cNvSpPr txBox="1"/>
          <p:nvPr/>
        </p:nvSpPr>
        <p:spPr>
          <a:xfrm>
            <a:off x="2101215" y="3623310"/>
            <a:ext cx="72644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&lt;&lt;include&gt;&gt;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C88B915-FCCA-4922-82F7-239074418F01}"/>
              </a:ext>
            </a:extLst>
          </p:cNvPr>
          <p:cNvSpPr/>
          <p:nvPr/>
        </p:nvSpPr>
        <p:spPr>
          <a:xfrm>
            <a:off x="3308350" y="279336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주의사항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자격요건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3047856-A63A-48ED-9BD3-EAC395C6A176}"/>
              </a:ext>
            </a:extLst>
          </p:cNvPr>
          <p:cNvCxnSpPr>
            <a:cxnSpLocks/>
            <a:stCxn id="45" idx="6"/>
            <a:endCxn id="67" idx="2"/>
          </p:cNvCxnSpPr>
          <p:nvPr/>
        </p:nvCxnSpPr>
        <p:spPr>
          <a:xfrm>
            <a:off x="3099435" y="3064510"/>
            <a:ext cx="209550" cy="17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415B183B-A7D6-481E-A21E-1CED2916F242}"/>
              </a:ext>
            </a:extLst>
          </p:cNvPr>
          <p:cNvSpPr/>
          <p:nvPr/>
        </p:nvSpPr>
        <p:spPr>
          <a:xfrm>
            <a:off x="6187440" y="329501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검토요청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2DF62BB-82EB-46F3-8B16-D500A5332479}"/>
              </a:ext>
            </a:extLst>
          </p:cNvPr>
          <p:cNvCxnSpPr>
            <a:cxnSpLocks/>
            <a:endCxn id="66" idx="6"/>
          </p:cNvCxnSpPr>
          <p:nvPr/>
        </p:nvCxnSpPr>
        <p:spPr>
          <a:xfrm flipH="1" flipV="1">
            <a:off x="7411720" y="3583305"/>
            <a:ext cx="347980" cy="668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630AACC2-2453-4F6E-8E2C-C62F733F81C3}"/>
              </a:ext>
            </a:extLst>
          </p:cNvPr>
          <p:cNvSpPr/>
          <p:nvPr/>
        </p:nvSpPr>
        <p:spPr>
          <a:xfrm>
            <a:off x="5603240" y="472821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검토결과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1197AA0-ECBA-4075-8F69-A77748BD8258}"/>
              </a:ext>
            </a:extLst>
          </p:cNvPr>
          <p:cNvSpPr/>
          <p:nvPr/>
        </p:nvSpPr>
        <p:spPr>
          <a:xfrm>
            <a:off x="3858895" y="474599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알림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31B69E9-A4AF-4489-9F60-89D1C0E2F73F}"/>
              </a:ext>
            </a:extLst>
          </p:cNvPr>
          <p:cNvSpPr/>
          <p:nvPr/>
        </p:nvSpPr>
        <p:spPr>
          <a:xfrm>
            <a:off x="1929130" y="509270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페이지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3AAFB47-773B-45D7-A931-74152125438C}"/>
              </a:ext>
            </a:extLst>
          </p:cNvPr>
          <p:cNvCxnSpPr>
            <a:cxnSpLocks/>
            <a:stCxn id="82" idx="0"/>
            <a:endCxn id="54" idx="4"/>
          </p:cNvCxnSpPr>
          <p:nvPr/>
        </p:nvCxnSpPr>
        <p:spPr>
          <a:xfrm flipV="1">
            <a:off x="2541270" y="4424045"/>
            <a:ext cx="615950" cy="669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3AA5023-A661-448F-863F-9B097FF3830C}"/>
              </a:ext>
            </a:extLst>
          </p:cNvPr>
          <p:cNvSpPr txBox="1"/>
          <p:nvPr/>
        </p:nvSpPr>
        <p:spPr>
          <a:xfrm>
            <a:off x="3288030" y="5266055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685CCCF-F3CB-4F2A-B87E-BDBCD30C707E}"/>
              </a:ext>
            </a:extLst>
          </p:cNvPr>
          <p:cNvCxnSpPr>
            <a:cxnSpLocks/>
            <a:stCxn id="79" idx="6"/>
          </p:cNvCxnSpPr>
          <p:nvPr/>
        </p:nvCxnSpPr>
        <p:spPr>
          <a:xfrm flipV="1">
            <a:off x="6827520" y="4251960"/>
            <a:ext cx="932815" cy="764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B1967D8-A803-4A56-BEF3-55A99640427F}"/>
              </a:ext>
            </a:extLst>
          </p:cNvPr>
          <p:cNvCxnSpPr>
            <a:cxnSpLocks/>
            <a:stCxn id="81" idx="6"/>
            <a:endCxn id="79" idx="2"/>
          </p:cNvCxnSpPr>
          <p:nvPr/>
        </p:nvCxnSpPr>
        <p:spPr>
          <a:xfrm flipV="1">
            <a:off x="5083175" y="5016500"/>
            <a:ext cx="520065" cy="17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15659F0-12F0-4B36-B4EC-49F5C58BE6A5}"/>
              </a:ext>
            </a:extLst>
          </p:cNvPr>
          <p:cNvCxnSpPr>
            <a:cxnSpLocks/>
            <a:endCxn id="82" idx="2"/>
          </p:cNvCxnSpPr>
          <p:nvPr/>
        </p:nvCxnSpPr>
        <p:spPr>
          <a:xfrm>
            <a:off x="1475740" y="4152900"/>
            <a:ext cx="453390" cy="1228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E280A1F-E383-4AC7-B9DD-35B808C7979C}"/>
              </a:ext>
            </a:extLst>
          </p:cNvPr>
          <p:cNvCxnSpPr>
            <a:cxnSpLocks/>
            <a:stCxn id="114" idx="2"/>
            <a:endCxn id="67" idx="6"/>
          </p:cNvCxnSpPr>
          <p:nvPr/>
        </p:nvCxnSpPr>
        <p:spPr>
          <a:xfrm flipH="1" flipV="1">
            <a:off x="4532630" y="3081655"/>
            <a:ext cx="253365" cy="5003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5B608A4-DC49-49AF-9A4B-F6B247F56A1F}"/>
              </a:ext>
            </a:extLst>
          </p:cNvPr>
          <p:cNvSpPr txBox="1"/>
          <p:nvPr/>
        </p:nvSpPr>
        <p:spPr>
          <a:xfrm>
            <a:off x="4051300" y="3369310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FF897F7-596C-4EFA-81B9-3DAFEFAB15B8}"/>
              </a:ext>
            </a:extLst>
          </p:cNvPr>
          <p:cNvSpPr/>
          <p:nvPr/>
        </p:nvSpPr>
        <p:spPr>
          <a:xfrm>
            <a:off x="4785995" y="329374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작성</a:t>
            </a:r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216CBB24-F229-4360-B0B3-D47A8CBD961E}"/>
              </a:ext>
            </a:extLst>
          </p:cNvPr>
          <p:cNvCxnSpPr>
            <a:cxnSpLocks/>
            <a:stCxn id="114" idx="6"/>
            <a:endCxn id="66" idx="2"/>
          </p:cNvCxnSpPr>
          <p:nvPr/>
        </p:nvCxnSpPr>
        <p:spPr>
          <a:xfrm>
            <a:off x="6010275" y="3582035"/>
            <a:ext cx="177165" cy="1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7C99B9E-C1A4-47BA-B9C9-76CCA5982B36}"/>
              </a:ext>
            </a:extLst>
          </p:cNvPr>
          <p:cNvCxnSpPr>
            <a:cxnSpLocks/>
            <a:stCxn id="81" idx="2"/>
            <a:endCxn id="82" idx="6"/>
          </p:cNvCxnSpPr>
          <p:nvPr/>
        </p:nvCxnSpPr>
        <p:spPr>
          <a:xfrm flipH="1">
            <a:off x="3153410" y="5033645"/>
            <a:ext cx="705485" cy="34734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DC91373-B1C2-489A-950A-060C9130623E}"/>
              </a:ext>
            </a:extLst>
          </p:cNvPr>
          <p:cNvSpPr txBox="1"/>
          <p:nvPr/>
        </p:nvSpPr>
        <p:spPr>
          <a:xfrm>
            <a:off x="2805430" y="4742815"/>
            <a:ext cx="72644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&lt;&lt;include&gt;&gt;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143" name="TextBox 142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4" name="TextBox 143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5" name="TextBox 144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TextBox 145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TextBox 146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79222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78015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(2) </a:t>
            </a:r>
            <a:r>
              <a:rPr lang="ko-KR" altLang="en-US"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유스케이스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다이어그램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F36EB5-926B-4AFC-97E6-D644BDF54E0F}"/>
              </a:ext>
            </a:extLst>
          </p:cNvPr>
          <p:cNvGrpSpPr/>
          <p:nvPr/>
        </p:nvGrpSpPr>
        <p:grpSpPr>
          <a:xfrm>
            <a:off x="575310" y="3553460"/>
            <a:ext cx="575945" cy="1316990"/>
            <a:chOff x="575310" y="3553460"/>
            <a:chExt cx="575945" cy="1316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459B5D3-CD10-4A9C-8072-F5CD7ADB3083}"/>
                </a:ext>
              </a:extLst>
            </p:cNvPr>
            <p:cNvSpPr/>
            <p:nvPr/>
          </p:nvSpPr>
          <p:spPr>
            <a:xfrm>
              <a:off x="575310" y="355346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D5D1CFD-B02B-490A-91F8-C1D4D83A08F5}"/>
                </a:ext>
              </a:extLst>
            </p:cNvPr>
            <p:cNvCxnSpPr>
              <a:cxnSpLocks/>
            </p:cNvCxnSpPr>
            <p:nvPr/>
          </p:nvCxnSpPr>
          <p:spPr>
            <a:xfrm>
              <a:off x="863600" y="415353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B856172-C858-4D9C-9663-32CC8C842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0C30DF0-65BA-4EC2-8343-B31423CAA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14401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66D7F44-684F-4E28-88F1-C771DF184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31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6F4E41F-E4B9-4C20-A375-320CD94E6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600" y="465455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330E47-5481-4E9C-842C-52EE515B1267}"/>
              </a:ext>
            </a:extLst>
          </p:cNvPr>
          <p:cNvSpPr/>
          <p:nvPr/>
        </p:nvSpPr>
        <p:spPr>
          <a:xfrm>
            <a:off x="1665605" y="2277110"/>
            <a:ext cx="5812155" cy="3870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C549BC-0B1F-46CA-9438-028EF23738EB}"/>
              </a:ext>
            </a:extLst>
          </p:cNvPr>
          <p:cNvGrpSpPr/>
          <p:nvPr/>
        </p:nvGrpSpPr>
        <p:grpSpPr>
          <a:xfrm>
            <a:off x="7992110" y="2277110"/>
            <a:ext cx="575945" cy="1316990"/>
            <a:chOff x="7992110" y="2277110"/>
            <a:chExt cx="575945" cy="131699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558CA2-341C-4DE2-B4D8-2FB2B0FF2353}"/>
                </a:ext>
              </a:extLst>
            </p:cNvPr>
            <p:cNvSpPr/>
            <p:nvPr/>
          </p:nvSpPr>
          <p:spPr>
            <a:xfrm>
              <a:off x="7992110" y="2277110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64A478D-F0D9-4EAD-8D40-86E3D724CA78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0" y="2876550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C87E9E-6213-404D-B9A7-FF7BE294A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2867025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A638BAD-F087-459D-A533-000343F3C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2867025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A5B19D-2426-4954-B7DB-76E4DE0B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337820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D88F019-82D4-4E97-B07B-489461BEA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337820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116333D-59EF-4F4B-A053-C1A790B8D66C}"/>
              </a:ext>
            </a:extLst>
          </p:cNvPr>
          <p:cNvSpPr txBox="1"/>
          <p:nvPr/>
        </p:nvSpPr>
        <p:spPr>
          <a:xfrm>
            <a:off x="638175" y="1748155"/>
            <a:ext cx="296100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5.</a:t>
            </a:r>
            <a:r>
              <a:rPr lang="ko-KR" altLang="en-US" sz="1600" dirty="0">
                <a:latin typeface="+mn-lt"/>
                <a:cs typeface="Arial" pitchFamily="34" charset="0"/>
              </a:rPr>
              <a:t>  프로젝트 둘러보기 및 후원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60F807-8E0D-4D20-80B6-FA575FC81217}"/>
              </a:ext>
            </a:extLst>
          </p:cNvPr>
          <p:cNvSpPr txBox="1"/>
          <p:nvPr/>
        </p:nvSpPr>
        <p:spPr>
          <a:xfrm>
            <a:off x="560070" y="4952365"/>
            <a:ext cx="598170" cy="26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사용자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8FAAE9-F4AC-4279-82D6-18F5E45213FD}"/>
              </a:ext>
            </a:extLst>
          </p:cNvPr>
          <p:cNvSpPr txBox="1"/>
          <p:nvPr/>
        </p:nvSpPr>
        <p:spPr>
          <a:xfrm>
            <a:off x="7760335" y="3675380"/>
            <a:ext cx="104076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시스템 운영자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B8C1E4-632E-4884-8F0E-B86DD400CD11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370965" y="2815590"/>
            <a:ext cx="680720" cy="154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F715BAA-F5C7-416B-BA5E-90C75E0CBFF2}"/>
              </a:ext>
            </a:extLst>
          </p:cNvPr>
          <p:cNvCxnSpPr>
            <a:cxnSpLocks/>
            <a:stCxn id="60" idx="0"/>
            <a:endCxn id="52" idx="4"/>
          </p:cNvCxnSpPr>
          <p:nvPr/>
        </p:nvCxnSpPr>
        <p:spPr>
          <a:xfrm flipH="1" flipV="1">
            <a:off x="2663825" y="3103245"/>
            <a:ext cx="24765" cy="3181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08DBA0C8-ADC2-4CFC-99D7-C861D809F290}"/>
              </a:ext>
            </a:extLst>
          </p:cNvPr>
          <p:cNvSpPr/>
          <p:nvPr/>
        </p:nvSpPr>
        <p:spPr>
          <a:xfrm>
            <a:off x="2051685" y="252730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둘러보기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7BF763A-810E-4F45-9F83-47C0D3CA7F44}"/>
              </a:ext>
            </a:extLst>
          </p:cNvPr>
          <p:cNvSpPr/>
          <p:nvPr/>
        </p:nvSpPr>
        <p:spPr>
          <a:xfrm>
            <a:off x="2076450" y="342201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카테고리 선택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A7F2CE-E612-43ED-86F8-F30387CC9EBA}"/>
              </a:ext>
            </a:extLst>
          </p:cNvPr>
          <p:cNvSpPr txBox="1"/>
          <p:nvPr/>
        </p:nvSpPr>
        <p:spPr>
          <a:xfrm>
            <a:off x="2734945" y="3162300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04D4026-29D8-480D-8445-DADD6A0DD88A}"/>
              </a:ext>
            </a:extLst>
          </p:cNvPr>
          <p:cNvSpPr/>
          <p:nvPr/>
        </p:nvSpPr>
        <p:spPr>
          <a:xfrm>
            <a:off x="3514725" y="250634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선택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5CAFECF-A937-4ADD-9217-2D7762942F2D}"/>
              </a:ext>
            </a:extLst>
          </p:cNvPr>
          <p:cNvCxnSpPr>
            <a:cxnSpLocks/>
            <a:stCxn id="52" idx="6"/>
            <a:endCxn id="62" idx="2"/>
          </p:cNvCxnSpPr>
          <p:nvPr/>
        </p:nvCxnSpPr>
        <p:spPr>
          <a:xfrm flipV="1">
            <a:off x="3275965" y="2794635"/>
            <a:ext cx="238760" cy="20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EB85BA5-AC31-441E-8FC6-26BA0A751D5B}"/>
              </a:ext>
            </a:extLst>
          </p:cNvPr>
          <p:cNvSpPr/>
          <p:nvPr/>
        </p:nvSpPr>
        <p:spPr>
          <a:xfrm>
            <a:off x="3636010" y="341122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후원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F9E1EA2-5D6C-4CA7-B11E-40A83AB5F1E5}"/>
              </a:ext>
            </a:extLst>
          </p:cNvPr>
          <p:cNvCxnSpPr>
            <a:cxnSpLocks/>
            <a:stCxn id="70" idx="0"/>
            <a:endCxn id="62" idx="4"/>
          </p:cNvCxnSpPr>
          <p:nvPr/>
        </p:nvCxnSpPr>
        <p:spPr>
          <a:xfrm flipH="1" flipV="1">
            <a:off x="4126865" y="3082290"/>
            <a:ext cx="121285" cy="3289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DB21CC0-B80F-4FD2-8112-3E4438D3675B}"/>
              </a:ext>
            </a:extLst>
          </p:cNvPr>
          <p:cNvSpPr txBox="1"/>
          <p:nvPr/>
        </p:nvSpPr>
        <p:spPr>
          <a:xfrm>
            <a:off x="4182110" y="3123565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71D7A6A-EE79-4E25-9498-FD9F8DD86BEA}"/>
              </a:ext>
            </a:extLst>
          </p:cNvPr>
          <p:cNvCxnSpPr>
            <a:cxnSpLocks/>
            <a:stCxn id="70" idx="4"/>
            <a:endCxn id="80" idx="0"/>
          </p:cNvCxnSpPr>
          <p:nvPr/>
        </p:nvCxnSpPr>
        <p:spPr>
          <a:xfrm flipH="1">
            <a:off x="3332480" y="3987165"/>
            <a:ext cx="915670" cy="3613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528B125C-B231-4D2B-8934-EC3B9609BBB4}"/>
              </a:ext>
            </a:extLst>
          </p:cNvPr>
          <p:cNvSpPr/>
          <p:nvPr/>
        </p:nvSpPr>
        <p:spPr>
          <a:xfrm>
            <a:off x="2720975" y="434911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35D5F1-D287-4B08-B88A-FBC906691722}"/>
              </a:ext>
            </a:extLst>
          </p:cNvPr>
          <p:cNvSpPr txBox="1"/>
          <p:nvPr/>
        </p:nvSpPr>
        <p:spPr>
          <a:xfrm>
            <a:off x="3679190" y="4153535"/>
            <a:ext cx="72644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&lt;&lt;include&gt;&gt;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F99A13-13BF-45B9-9652-BE30C35487DF}"/>
              </a:ext>
            </a:extLst>
          </p:cNvPr>
          <p:cNvGrpSpPr/>
          <p:nvPr/>
        </p:nvGrpSpPr>
        <p:grpSpPr>
          <a:xfrm>
            <a:off x="7992110" y="4393565"/>
            <a:ext cx="575945" cy="1316990"/>
            <a:chOff x="7992110" y="4393565"/>
            <a:chExt cx="575945" cy="1316990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DA4AFD7-E337-4860-920D-2D22DFF81C32}"/>
                </a:ext>
              </a:extLst>
            </p:cNvPr>
            <p:cNvSpPr/>
            <p:nvPr/>
          </p:nvSpPr>
          <p:spPr>
            <a:xfrm>
              <a:off x="7992110" y="4393565"/>
              <a:ext cx="575945" cy="5759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117B07B-D2A9-4D23-81CA-B89B65999D8F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0" y="4993005"/>
              <a:ext cx="0" cy="504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B105D24-A860-42DC-ADE2-1390293A6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498348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968A184-652C-40FF-98A8-A9927201C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4983480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B6681F8-C45C-42FE-A9FE-7DBA1E924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2110" y="5494655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53E75D85-6C10-4768-92EC-B8ABFA9FDE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400" y="5494655"/>
              <a:ext cx="288290" cy="21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0B6E74B-0D27-4DF0-A6CF-FD561088F0F0}"/>
              </a:ext>
            </a:extLst>
          </p:cNvPr>
          <p:cNvSpPr txBox="1"/>
          <p:nvPr/>
        </p:nvSpPr>
        <p:spPr>
          <a:xfrm>
            <a:off x="7827645" y="5791835"/>
            <a:ext cx="90614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  <a:cs typeface="Arial" pitchFamily="34" charset="0"/>
              </a:rPr>
              <a:t>후원 게시자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1C3E7C5-28FC-4031-BF2A-FCD28B83AB12}"/>
              </a:ext>
            </a:extLst>
          </p:cNvPr>
          <p:cNvCxnSpPr>
            <a:cxnSpLocks/>
            <a:stCxn id="70" idx="6"/>
            <a:endCxn id="97" idx="2"/>
          </p:cNvCxnSpPr>
          <p:nvPr/>
        </p:nvCxnSpPr>
        <p:spPr>
          <a:xfrm flipV="1">
            <a:off x="4860290" y="2912110"/>
            <a:ext cx="238760" cy="78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CD53BA7-4F3E-4B1D-A93F-F7E72FEB9EEE}"/>
              </a:ext>
            </a:extLst>
          </p:cNvPr>
          <p:cNvSpPr/>
          <p:nvPr/>
        </p:nvSpPr>
        <p:spPr>
          <a:xfrm>
            <a:off x="5099050" y="262382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결제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356242B-D972-4C24-AD91-189712CCC144}"/>
              </a:ext>
            </a:extLst>
          </p:cNvPr>
          <p:cNvSpPr/>
          <p:nvPr/>
        </p:nvSpPr>
        <p:spPr>
          <a:xfrm>
            <a:off x="6115050" y="316484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결제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95A2E6AF-6831-4893-932F-CFDEB81B948A}"/>
              </a:ext>
            </a:extLst>
          </p:cNvPr>
          <p:cNvCxnSpPr>
            <a:cxnSpLocks/>
            <a:stCxn id="117" idx="0"/>
            <a:endCxn id="97" idx="6"/>
          </p:cNvCxnSpPr>
          <p:nvPr/>
        </p:nvCxnSpPr>
        <p:spPr>
          <a:xfrm flipH="1" flipV="1">
            <a:off x="6323330" y="2912110"/>
            <a:ext cx="403860" cy="25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A747FEA-FDC2-46DA-B594-EBD3459F59CE}"/>
              </a:ext>
            </a:extLst>
          </p:cNvPr>
          <p:cNvCxnSpPr>
            <a:cxnSpLocks/>
            <a:endCxn id="117" idx="6"/>
          </p:cNvCxnSpPr>
          <p:nvPr/>
        </p:nvCxnSpPr>
        <p:spPr>
          <a:xfrm flipH="1">
            <a:off x="7338695" y="3199765"/>
            <a:ext cx="474980" cy="25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타원 133">
            <a:extLst>
              <a:ext uri="{FF2B5EF4-FFF2-40B4-BE49-F238E27FC236}">
                <a16:creationId xmlns:a16="http://schemas.microsoft.com/office/drawing/2014/main" id="{57DDB8A9-9D02-477E-98D3-C91AD6F1B682}"/>
              </a:ext>
            </a:extLst>
          </p:cNvPr>
          <p:cNvSpPr/>
          <p:nvPr/>
        </p:nvSpPr>
        <p:spPr>
          <a:xfrm>
            <a:off x="3980815" y="550735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DB54C4-1501-446D-B68F-E8CFDFC928BD}"/>
              </a:ext>
            </a:extLst>
          </p:cNvPr>
          <p:cNvSpPr/>
          <p:nvPr/>
        </p:nvSpPr>
        <p:spPr>
          <a:xfrm>
            <a:off x="4135120" y="4334510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알림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3B0C464-B693-4FF8-844A-202967546D76}"/>
              </a:ext>
            </a:extLst>
          </p:cNvPr>
          <p:cNvCxnSpPr>
            <a:cxnSpLocks/>
            <a:stCxn id="135" idx="4"/>
            <a:endCxn id="134" idx="0"/>
          </p:cNvCxnSpPr>
          <p:nvPr/>
        </p:nvCxnSpPr>
        <p:spPr>
          <a:xfrm flipH="1">
            <a:off x="4592955" y="4910455"/>
            <a:ext cx="154305" cy="5962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D8B7917-AE94-4B24-8472-6CBBF0880124}"/>
              </a:ext>
            </a:extLst>
          </p:cNvPr>
          <p:cNvSpPr txBox="1"/>
          <p:nvPr/>
        </p:nvSpPr>
        <p:spPr>
          <a:xfrm>
            <a:off x="4669790" y="5139055"/>
            <a:ext cx="70866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&lt;&lt;extend&gt;&gt;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EE684E57-5FA4-4A65-B584-DAF265BD5E03}"/>
              </a:ext>
            </a:extLst>
          </p:cNvPr>
          <p:cNvCxnSpPr>
            <a:cxnSpLocks/>
            <a:endCxn id="155" idx="6"/>
          </p:cNvCxnSpPr>
          <p:nvPr/>
        </p:nvCxnSpPr>
        <p:spPr>
          <a:xfrm flipH="1">
            <a:off x="6914515" y="3182620"/>
            <a:ext cx="913130" cy="1066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6E70AC3D-A3FB-422F-98F8-BC73D58F3100}"/>
              </a:ext>
            </a:extLst>
          </p:cNvPr>
          <p:cNvSpPr/>
          <p:nvPr/>
        </p:nvSpPr>
        <p:spPr>
          <a:xfrm>
            <a:off x="5690235" y="3960495"/>
            <a:ext cx="1224280" cy="5759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결제 결과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BB8466DA-3FAB-4F00-B131-916D102FF7CC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1377950" y="4359910"/>
            <a:ext cx="2602865" cy="1435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95E2D04C-6DDD-42FA-B1D2-C9A4EE9108FE}"/>
              </a:ext>
            </a:extLst>
          </p:cNvPr>
          <p:cNvCxnSpPr>
            <a:cxnSpLocks/>
            <a:stCxn id="134" idx="6"/>
          </p:cNvCxnSpPr>
          <p:nvPr/>
        </p:nvCxnSpPr>
        <p:spPr>
          <a:xfrm flipV="1">
            <a:off x="5205095" y="5273675"/>
            <a:ext cx="2608580" cy="521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D86D30A1-DF1A-40B1-8423-190992474E15}"/>
              </a:ext>
            </a:extLst>
          </p:cNvPr>
          <p:cNvCxnSpPr>
            <a:cxnSpLocks/>
            <a:stCxn id="135" idx="6"/>
            <a:endCxn id="155" idx="2"/>
          </p:cNvCxnSpPr>
          <p:nvPr/>
        </p:nvCxnSpPr>
        <p:spPr>
          <a:xfrm flipV="1">
            <a:off x="5359400" y="4248785"/>
            <a:ext cx="330835" cy="374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4F32E51-8654-4BA7-95E9-6D43E7F20DAA}"/>
              </a:ext>
            </a:extLst>
          </p:cNvPr>
          <p:cNvCxnSpPr>
            <a:cxnSpLocks/>
            <a:stCxn id="134" idx="0"/>
            <a:endCxn id="80" idx="4"/>
          </p:cNvCxnSpPr>
          <p:nvPr/>
        </p:nvCxnSpPr>
        <p:spPr>
          <a:xfrm flipH="1" flipV="1">
            <a:off x="3332480" y="4925060"/>
            <a:ext cx="1260475" cy="58229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83CCD2D-45AF-4A89-84E7-AA063EED0205}"/>
              </a:ext>
            </a:extLst>
          </p:cNvPr>
          <p:cNvSpPr txBox="1"/>
          <p:nvPr/>
        </p:nvSpPr>
        <p:spPr>
          <a:xfrm>
            <a:off x="3742690" y="4916170"/>
            <a:ext cx="726440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latin typeface="+mn-ea"/>
                <a:ea typeface="+mn-ea"/>
                <a:cs typeface="Arial" pitchFamily="34" charset="0"/>
              </a:rPr>
              <a:t>&lt;&lt;include&gt;&gt;</a:t>
            </a:r>
            <a:endParaRPr lang="ko-KR" altLang="en-US" sz="1050" dirty="0">
              <a:latin typeface="+mn-ea"/>
              <a:ea typeface="+mn-ea"/>
              <a:cs typeface="Arial" pitchFamily="34" charset="0"/>
            </a:endParaRPr>
          </a:p>
        </p:txBody>
      </p:sp>
      <p:grpSp>
        <p:nvGrpSpPr>
          <p:cNvPr id="185" name="그룹 184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186" name="TextBox 185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7" name="TextBox 186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8" name="TextBox 187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9" name="TextBox 188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0" name="TextBox 189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82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8B0450-83FE-48AE-A891-77B59CEF1B2F}"/>
              </a:ext>
            </a:extLst>
          </p:cNvPr>
          <p:cNvSpPr>
            <a:spLocks/>
          </p:cNvSpPr>
          <p:nvPr/>
        </p:nvSpPr>
        <p:spPr>
          <a:xfrm>
            <a:off x="3851910" y="3929380"/>
            <a:ext cx="3384550" cy="228600"/>
          </a:xfrm>
          <a:prstGeom prst="rect">
            <a:avLst/>
          </a:prstGeom>
          <a:solidFill>
            <a:srgbClr val="FFC000">
              <a:alpha val="6083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3201670"/>
            <a:ext cx="6457950" cy="956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개발 비용이 부족한 개발자와 기업이 아이디어 </a:t>
            </a:r>
            <a:endParaRPr lang="en-US" altLang="ko-KR" sz="2000" dirty="0">
              <a:ea typeface="맑은 고딕" panose="020B0503020000020004" pitchFamily="50" charset="-127"/>
              <a:cs typeface="Arial" charset="0"/>
            </a:endParaRPr>
          </a:p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정보를</a:t>
            </a:r>
            <a:r>
              <a:rPr lang="en-US" altLang="ko-KR" sz="2000" dirty="0"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공개하여 후원을 열어 모금을 얻는 시스템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2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주제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1343025" y="2820670"/>
            <a:ext cx="6457950" cy="173609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1791970" y="2568575"/>
            <a:ext cx="3704590" cy="50546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크라우드</a:t>
            </a:r>
            <a:r>
              <a:rPr lang="ko-KR" altLang="en-US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펀딩</a:t>
            </a:r>
            <a:r>
              <a:rPr lang="ko-KR" altLang="en-US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(</a:t>
            </a:r>
            <a:r>
              <a:rPr lang="ko-KR" altLang="en-US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crowd</a:t>
            </a:r>
            <a:r>
              <a:rPr lang="ko-KR" altLang="en-US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funding</a:t>
            </a:r>
            <a:r>
              <a:rPr lang="ko-KR" altLang="en-US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EE7A2-8F92-4BE0-9BAE-51D1F9212FD3}"/>
              </a:ext>
            </a:extLst>
          </p:cNvPr>
          <p:cNvSpPr txBox="1"/>
          <p:nvPr/>
        </p:nvSpPr>
        <p:spPr>
          <a:xfrm>
            <a:off x="638175" y="1748155"/>
            <a:ext cx="229552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lt"/>
                <a:cs typeface="Arial" pitchFamily="34" charset="0"/>
              </a:rPr>
              <a:t>2.</a:t>
            </a:r>
            <a:r>
              <a:rPr lang="ko-KR" altLang="en-US" sz="1600" dirty="0">
                <a:latin typeface="+mn-lt"/>
                <a:cs typeface="Arial" pitchFamily="34" charset="0"/>
              </a:rPr>
              <a:t> </a:t>
            </a:r>
            <a:r>
              <a:rPr lang="ko-KR" altLang="en-US" sz="1600" dirty="0" err="1">
                <a:latin typeface="+mn-lt"/>
                <a:cs typeface="Arial" pitchFamily="34" charset="0"/>
              </a:rPr>
              <a:t>크라우드</a:t>
            </a:r>
            <a:r>
              <a:rPr lang="ko-KR" altLang="en-US" sz="1600" dirty="0">
                <a:latin typeface="+mn-lt"/>
                <a:cs typeface="Arial" pitchFamily="34" charset="0"/>
              </a:rPr>
              <a:t> </a:t>
            </a:r>
            <a:r>
              <a:rPr lang="ko-KR" altLang="en-US" sz="1600" dirty="0" err="1">
                <a:latin typeface="+mn-lt"/>
                <a:cs typeface="Arial" pitchFamily="34" charset="0"/>
              </a:rPr>
              <a:t>펀딩이란</a:t>
            </a:r>
            <a:r>
              <a:rPr lang="en-US" altLang="ko-KR" sz="1600" dirty="0">
                <a:latin typeface="+mn-lt"/>
                <a:cs typeface="Arial" pitchFamily="34" charset="0"/>
              </a:rPr>
              <a:t>?</a:t>
            </a:r>
            <a:endParaRPr lang="ko-KR" altLang="en-US" sz="1600" dirty="0">
              <a:latin typeface="+mn-lt"/>
              <a:cs typeface="Arial" pitchFamily="34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330073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-635" y="1127760"/>
            <a:ext cx="328993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(3)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클래스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47EF78-5496-4498-9485-62C1AED7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70" y="1708150"/>
            <a:ext cx="4950460" cy="4653915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64" name="TextBox 6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TextBox 6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TextBox 6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TextBox 6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TextBox 6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74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88B89C-C40C-47DE-8EE6-B7DC7130F16D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1005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페이지의 이름이 눈에 띄게 가장 크게 배치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7.2 px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ID, PW</a:t>
                      </a:r>
                      <a:r>
                        <a:rPr lang="ko-KR" altLang="en-US" sz="800" dirty="0" err="1"/>
                        <a:t>입력칸</a:t>
                      </a:r>
                      <a:r>
                        <a:rPr lang="en-US" altLang="ko-KR" sz="800" dirty="0"/>
                        <a:t>. PW</a:t>
                      </a:r>
                      <a:r>
                        <a:rPr lang="ko-KR" altLang="en-US" sz="800" dirty="0"/>
                        <a:t>는 </a:t>
                      </a:r>
                      <a:r>
                        <a:rPr lang="ko-KR" altLang="en-US" sz="800" dirty="0" err="1"/>
                        <a:t>감춤표시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 칸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 버튼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 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5 * 1.6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pic>
        <p:nvPicPr>
          <p:cNvPr id="11" name="그래픽 10">
            <a:extLst>
              <a:ext uri="{FF2B5EF4-FFF2-40B4-BE49-F238E27FC236}">
                <a16:creationId xmlns:a16="http://schemas.microsoft.com/office/drawing/2014/main" id="{23350B1C-B280-4437-B063-851C1DFED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210" y="3284855"/>
            <a:ext cx="3959860" cy="223012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3035935" y="36449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987675" y="447865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2DC6225-5FA1-41E5-A83B-D12B59D783E3}"/>
              </a:ext>
            </a:extLst>
          </p:cNvPr>
          <p:cNvSpPr/>
          <p:nvPr/>
        </p:nvSpPr>
        <p:spPr>
          <a:xfrm>
            <a:off x="2987675" y="477012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78" name="TextBox 77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TextBox 78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TextBox 79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TextBox 80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TextBox 81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7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7BD7C256-6336-4B0F-9E32-B75EF6305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63035" cy="22320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FFD1647-2DBB-492E-AAD5-82B21893DDAD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33570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화살표로 표시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1.6 * 1.6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색 </a:t>
                      </a:r>
                      <a:r>
                        <a:rPr lang="en-US" altLang="ko-KR" sz="800" dirty="0"/>
                        <a:t>: #000000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회원가입 정보를 입력하는 곳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800" dirty="0"/>
                        <a:t>ID, PW </a:t>
                      </a:r>
                      <a:r>
                        <a:rPr lang="ko-KR" altLang="en-US" sz="800" dirty="0"/>
                        <a:t>입력 칸</a:t>
                      </a:r>
                      <a:r>
                        <a:rPr lang="en-US" altLang="ko-KR" sz="800" dirty="0"/>
                        <a:t>. PW</a:t>
                      </a:r>
                      <a:r>
                        <a:rPr lang="ko-KR" altLang="en-US" sz="800" dirty="0"/>
                        <a:t>는 감춤 표시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입력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입력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가입하기 버튼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555875" y="34290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859405" y="378904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535497-E9F3-4256-8D8F-4ED574832C42}"/>
              </a:ext>
            </a:extLst>
          </p:cNvPr>
          <p:cNvSpPr/>
          <p:nvPr/>
        </p:nvSpPr>
        <p:spPr>
          <a:xfrm>
            <a:off x="4051935" y="51574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18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9912FA22-3748-4E91-A9DA-54512015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038AC8-7673-4F5A-8A3C-5EB2E2520E10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0013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메인 페이지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(Home)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명 및 로고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30 * 5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마이페이지로 이동 할 수 있는 버튼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4 * 4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둘러보기 카테고리를 설정할 수 있는 메뉴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크기 </a:t>
                      </a:r>
                      <a:r>
                        <a:rPr lang="en-US" altLang="ko-KR" sz="800" dirty="0"/>
                        <a:t>: 35 * 3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글자 </a:t>
                      </a:r>
                      <a:r>
                        <a:rPr lang="en-US" altLang="ko-KR" sz="800" dirty="0"/>
                        <a:t>: #000000 10 </a:t>
                      </a:r>
                      <a:r>
                        <a:rPr lang="en-US" altLang="ko-KR" sz="800" dirty="0" err="1"/>
                        <a:t>pt</a:t>
                      </a:r>
                      <a:r>
                        <a:rPr lang="en-US" altLang="ko-KR" sz="800" dirty="0"/>
                        <a:t>;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4)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이미 등록되어 있는 프로젝트를 올려주는 공간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각 프로젝트 크기 </a:t>
                      </a:r>
                      <a:r>
                        <a:rPr lang="en-US" altLang="ko-KR" sz="800" dirty="0"/>
                        <a:t>: 5.5 * 7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글자</a:t>
                      </a:r>
                      <a:r>
                        <a:rPr lang="en-US" altLang="ko-KR" sz="800" dirty="0"/>
                        <a:t> : #000000, 10 </a:t>
                      </a:r>
                      <a:r>
                        <a:rPr lang="en-US" altLang="ko-KR" sz="800" dirty="0" err="1"/>
                        <a:t>pt</a:t>
                      </a:r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623820" y="33058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4899660" y="33058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9AF6D4-DB84-4B5B-9A94-3DF0D6F5467F}"/>
              </a:ext>
            </a:extLst>
          </p:cNvPr>
          <p:cNvSpPr/>
          <p:nvPr/>
        </p:nvSpPr>
        <p:spPr>
          <a:xfrm>
            <a:off x="2623820" y="381190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1EA541-BC4B-4B61-8E17-F6A804491B9F}"/>
              </a:ext>
            </a:extLst>
          </p:cNvPr>
          <p:cNvSpPr/>
          <p:nvPr/>
        </p:nvSpPr>
        <p:spPr>
          <a:xfrm>
            <a:off x="2629535" y="41948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0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8F6DBC52-F87D-4AD9-9E70-3D0649F1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FAA635A-E6BE-432D-89F3-80BC9BEBC981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99410" y="370776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899410" y="400494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D5F7ED-9A77-4A64-99FE-31F03F4BAC3E}"/>
              </a:ext>
            </a:extLst>
          </p:cNvPr>
          <p:cNvSpPr/>
          <p:nvPr/>
        </p:nvSpPr>
        <p:spPr>
          <a:xfrm>
            <a:off x="2899410" y="430212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F5EAF9-E92F-47E9-B7FB-1045CE024F8B}"/>
              </a:ext>
            </a:extLst>
          </p:cNvPr>
          <p:cNvSpPr/>
          <p:nvPr/>
        </p:nvSpPr>
        <p:spPr>
          <a:xfrm>
            <a:off x="2899410" y="459930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D8826E-0C3A-4E43-9487-6DFB1D685079}"/>
              </a:ext>
            </a:extLst>
          </p:cNvPr>
          <p:cNvSpPr/>
          <p:nvPr/>
        </p:nvSpPr>
        <p:spPr>
          <a:xfrm>
            <a:off x="2899410" y="489648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D8A445-AEBD-4062-B493-5C0AE22227C7}"/>
              </a:ext>
            </a:extLst>
          </p:cNvPr>
          <p:cNvSpPr/>
          <p:nvPr/>
        </p:nvSpPr>
        <p:spPr>
          <a:xfrm>
            <a:off x="4521200" y="33058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622939E-A497-45F2-A575-16DF61BA7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92199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마이 페이지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(Home)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제작한 프로젝트를 확인 가능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2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프로젝트를 등록 가능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2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이미 후원한 프로젝트를 확인 가능한 페이지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2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4)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수신된 알림을 확인 할 </a:t>
                      </a:r>
                      <a:r>
                        <a:rPr lang="ko-KR" altLang="en-US" sz="800" dirty="0" err="1"/>
                        <a:t>수있는</a:t>
                      </a:r>
                      <a:r>
                        <a:rPr lang="ko-KR" altLang="en-US" sz="800" dirty="0"/>
                        <a:t> 페이지</a:t>
                      </a:r>
                      <a:endParaRPr lang="en-US" altLang="ko-KR" sz="800" kern="120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2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5)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계정정보 및 계좌정보를 확인하거나 수정 할 수 있는 페이지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2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로그아웃 버튼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1.6 * 1.6 px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93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6A02648-BE81-4932-AC78-BF9F58EB6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40405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A5FD5C-338C-49EE-828C-B003477C8E8E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29003"/>
              </p:ext>
            </p:extLst>
          </p:nvPr>
        </p:nvGraphicFramePr>
        <p:xfrm>
          <a:off x="1326033" y="1832400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내가 등록한 프로젝트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자신이 등록한 프로젝트 목록을 보여주며 수정이 가능 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 프로젝트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14 * 3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색 </a:t>
                      </a:r>
                      <a:r>
                        <a:rPr lang="en-US" altLang="ko-KR" sz="800" dirty="0"/>
                        <a:t>: #000000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74010" y="359854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73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FF388C1-1897-4D46-A61A-CBE5EC80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D0FB3B-D6E1-41EC-B1EF-D6CDE0DD451B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19730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프로젝트 수정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</a:t>
                      </a:r>
                      <a:r>
                        <a:rPr lang="ko-KR" altLang="en-US" sz="800" dirty="0" err="1"/>
                        <a:t>메인에</a:t>
                      </a:r>
                      <a:r>
                        <a:rPr lang="ko-KR" altLang="en-US" sz="800" dirty="0"/>
                        <a:t> 들어갈 이미지나 영상을 올릴 수 있음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크기 </a:t>
                      </a:r>
                      <a:r>
                        <a:rPr lang="en-US" altLang="ko-KR" sz="800" dirty="0"/>
                        <a:t>: 33 * 20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</a:t>
                      </a:r>
                      <a:r>
                        <a:rPr lang="ko-KR" altLang="en-US" sz="800" dirty="0" err="1"/>
                        <a:t>메인에</a:t>
                      </a:r>
                      <a:r>
                        <a:rPr lang="ko-KR" altLang="en-US" sz="800" dirty="0"/>
                        <a:t> 들어갈 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카테고리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설명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후원보상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커뮤니티에 들어갈 내용을 작성 및 수정가능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 칸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글자 </a:t>
                      </a:r>
                      <a:r>
                        <a:rPr lang="en-US" altLang="ko-KR" sz="800" dirty="0"/>
                        <a:t>: #000000 10 </a:t>
                      </a:r>
                      <a:r>
                        <a:rPr lang="en-US" altLang="ko-KR" sz="800" dirty="0" err="1"/>
                        <a:t>pt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프로젝트 수정을 완료 후 저장하는 버튼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1823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889250" y="437896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724D6E-0C5A-4403-AE76-DCD562C56199}"/>
              </a:ext>
            </a:extLst>
          </p:cNvPr>
          <p:cNvSpPr/>
          <p:nvPr/>
        </p:nvSpPr>
        <p:spPr>
          <a:xfrm>
            <a:off x="4051935" y="51574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00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084CE20-B4AF-4BE9-9666-DBC797D2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E1D36A-E494-46A1-8D24-23C9DADDF070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19105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프로젝트 등록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주의사항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프로젝트 등록 시 후원 게시자에게 주의사항 및 자격을 충족하는지 알려주는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20 px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동의하기 버튼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40990" y="43561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4051935" y="51574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54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5778CDC5-3676-41C8-95A8-4A160750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26E1C70-96E4-40F9-89B1-1D42925E83FA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03014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프로젝트 등록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</a:t>
                      </a:r>
                      <a:r>
                        <a:rPr lang="ko-KR" altLang="en-US" sz="800" dirty="0" err="1"/>
                        <a:t>메인에</a:t>
                      </a:r>
                      <a:r>
                        <a:rPr lang="ko-KR" altLang="en-US" sz="800" dirty="0"/>
                        <a:t> 들어갈 이미지나 영상을 올릴 수 있음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크기 </a:t>
                      </a:r>
                      <a:r>
                        <a:rPr lang="en-US" altLang="ko-KR" sz="800" dirty="0"/>
                        <a:t>: 33 * 20 px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 </a:t>
                      </a:r>
                      <a:r>
                        <a:rPr lang="ko-KR" altLang="en-US" sz="800" dirty="0" err="1"/>
                        <a:t>메인에</a:t>
                      </a:r>
                      <a:r>
                        <a:rPr lang="ko-KR" altLang="en-US" sz="800" dirty="0"/>
                        <a:t> 들어갈 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카테고리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설명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후원보상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커뮤니티에 들어갈 내용을 작성가능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 칸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글자 </a:t>
                      </a:r>
                      <a:r>
                        <a:rPr lang="en-US" altLang="ko-KR" sz="800" dirty="0"/>
                        <a:t>: #000000 10 </a:t>
                      </a:r>
                      <a:r>
                        <a:rPr lang="en-US" altLang="ko-KR" sz="800" dirty="0" err="1"/>
                        <a:t>pt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프로젝트 작성을 완료 후 검토요청을 보내는 버튼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206C5A-C753-47C0-AE04-4B668680D9C0}"/>
              </a:ext>
            </a:extLst>
          </p:cNvPr>
          <p:cNvSpPr/>
          <p:nvPr/>
        </p:nvSpPr>
        <p:spPr>
          <a:xfrm>
            <a:off x="2889250" y="361823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F5AAE3-2C58-4B93-8984-38BDB7C6097C}"/>
              </a:ext>
            </a:extLst>
          </p:cNvPr>
          <p:cNvSpPr/>
          <p:nvPr/>
        </p:nvSpPr>
        <p:spPr>
          <a:xfrm>
            <a:off x="2889250" y="437896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BCFF1D-6E58-4936-8455-6432A58DC971}"/>
              </a:ext>
            </a:extLst>
          </p:cNvPr>
          <p:cNvSpPr/>
          <p:nvPr/>
        </p:nvSpPr>
        <p:spPr>
          <a:xfrm>
            <a:off x="4051935" y="51574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92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055967D-B289-403A-B90B-FAD0154A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2C74A33-E1E7-425F-B4A9-7A34F6D927AF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2259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후원현황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자신이 후원한 프로젝트 목록을 보여준다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각 프로젝트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3 px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색 </a:t>
                      </a:r>
                      <a:r>
                        <a:rPr lang="en-US" altLang="ko-KR" sz="800" dirty="0"/>
                        <a:t>: #000000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후원 내용을 수정하거나 취소 할 수 있는 버튼이며 각 프로젝트 옆에 배치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dirty="0"/>
                        <a:t>버튼크기 </a:t>
                      </a:r>
                      <a:r>
                        <a:rPr lang="en-US" altLang="ko-KR" sz="800" dirty="0"/>
                        <a:t>: 3 * 3px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40990" y="36868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4073525" y="35572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72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2843530" y="3848735"/>
            <a:ext cx="3456305" cy="228600"/>
          </a:xfrm>
          <a:prstGeom prst="rect">
            <a:avLst/>
          </a:prstGeom>
          <a:solidFill>
            <a:srgbClr val="FFC000">
              <a:alpha val="6083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3114040"/>
            <a:ext cx="6457950" cy="956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>
                <a:ea typeface="맑은 고딕" panose="020B0503020000020004" pitchFamily="50" charset="-127"/>
                <a:cs typeface="Arial" charset="0"/>
              </a:rPr>
              <a:t>크라우드</a:t>
            </a: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2000" dirty="0" err="1">
                <a:ea typeface="맑은 고딕" panose="020B0503020000020004" pitchFamily="50" charset="-127"/>
                <a:cs typeface="Arial" charset="0"/>
              </a:rPr>
              <a:t>펀딩을</a:t>
            </a: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 통한</a:t>
            </a:r>
            <a:endParaRPr lang="en-US" altLang="ko-KR" sz="2000" dirty="0">
              <a:ea typeface="맑은 고딕" panose="020B0503020000020004" pitchFamily="50" charset="-127"/>
              <a:cs typeface="Arial" charset="0"/>
            </a:endParaRPr>
          </a:p>
          <a:p>
            <a:pPr algn="ctr" defTabSz="508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여러 아이디어 도출 및 </a:t>
            </a:r>
            <a:r>
              <a:rPr lang="ko-KR" altLang="en-US" sz="2000" dirty="0" err="1">
                <a:ea typeface="맑은 고딕" panose="020B0503020000020004" pitchFamily="50" charset="-127"/>
                <a:cs typeface="Arial" charset="0"/>
              </a:rPr>
              <a:t>펀딩</a:t>
            </a:r>
            <a:r>
              <a:rPr lang="ko-KR" altLang="en-US" sz="2000" dirty="0">
                <a:ea typeface="맑은 고딕" panose="020B0503020000020004" pitchFamily="50" charset="-127"/>
                <a:cs typeface="Arial" charset="0"/>
              </a:rPr>
              <a:t> 홍보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520315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512060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 baseline="-25000" dirty="0">
                <a:cs typeface="맑은 고딕" charset="0"/>
              </a:rPr>
              <a:t>1. 기획 - 개요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3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) </a:t>
            </a:r>
            <a:r>
              <a:rPr sz="2000" dirty="0" err="1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목적</a:t>
            </a:r>
            <a:r>
              <a:rPr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 </a:t>
            </a:r>
            <a:endParaRPr lang="ko-KR" altLang="en-US" sz="2000" dirty="0">
              <a:solidFill>
                <a:schemeClr val="bg1"/>
              </a:solidFill>
              <a:ea typeface="맑은 고딕" panose="020B0503020000020004" pitchFamily="50" charset="-127"/>
              <a:cs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1343025" y="2820670"/>
            <a:ext cx="6457950" cy="173609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1791970" y="2568575"/>
            <a:ext cx="3415665" cy="5048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크라우드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펀딩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crowd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funding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3679190" y="62039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주제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770505" y="620395"/>
            <a:ext cx="69913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선정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굴림" charset="0"/>
                <a:cs typeface="+mn-cs"/>
              </a:rPr>
              <a:t> </a:t>
            </a:r>
            <a:r>
              <a:rPr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이유</a:t>
            </a:r>
            <a:endParaRPr lang="ko-KR" altLang="en-US" sz="9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4309110" y="622935"/>
            <a:ext cx="415925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목적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493966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주요대상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579945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주요기능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6659245" y="629285"/>
            <a:ext cx="650240" cy="230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90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기대효과</a:t>
            </a:r>
            <a:endParaRPr lang="ko-KR" altLang="en-US" sz="900">
              <a:solidFill>
                <a:schemeClr val="bg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3867154D-F1FA-4E8B-AC0E-849E7F9A9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9EDE492-8811-48C3-9245-4DFBF5AC9CE9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15056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후원현황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후원 금액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후원할 계좌를 수정 할 수 있으며 각 주의사항을 작성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20 px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935605" y="357314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552F4FE-DBE2-4A58-B9DF-507775D66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436433B-1F77-4322-9846-1E09003DD179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361829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후원완료 및 프로젝트가 변경 되었거나 취소되었으면 알림이 수신됨</a:t>
                      </a:r>
                      <a:endParaRPr lang="en-US" altLang="ko-KR" sz="800" dirty="0"/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20 px</a:t>
                      </a: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449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9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79E6F6C-8FEA-43BF-8035-D07469835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8089764-A250-4509-AA03-DB3032C1D3A8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06016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목록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내 정보를 수정 할 수 있는 페이지로 이동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9 px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자신의 계좌를 등록 할 수 있는 페이지로 이동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 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9 px</a:t>
                      </a:r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43530" y="36449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843530" y="447865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6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C76C63E-84D2-4D6C-BBA2-629D7F163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F2045A3-BFAF-47C8-B1ED-105B6FB7508F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88793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내 정보 수정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수정하려는 내 정보를 입력하는 곳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입력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입력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7411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6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D4E5691-97E6-4C60-9313-1581C80B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058AD-0155-44EE-B7F7-1BA9B3138F8A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00984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계좌 설정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자신이 후원에 사용하려는 계좌 또는 카드를 등록할 수 있으며 공인인증서가 필요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입력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입력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576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9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AB5D49B-823A-46B8-B8EE-DBD8C1BC0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BE23EC4-77DE-4BC7-BFAE-66130DC245F1}"/>
              </a:ext>
            </a:extLst>
          </p:cNvPr>
          <p:cNvGrpSpPr/>
          <p:nvPr/>
        </p:nvGrpSpPr>
        <p:grpSpPr>
          <a:xfrm>
            <a:off x="-635" y="1127760"/>
            <a:ext cx="2260600" cy="599440"/>
            <a:chOff x="-635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-635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95643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15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프로젝트 보기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프로젝트를 대표 할 수 있는 이미지를 배치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9 px</a:t>
                      </a:r>
                      <a:endParaRPr lang="en-US" altLang="ko-KR" sz="800" dirty="0"/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프로젝트에 대한 내용과 커뮤니티 내용을 게시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크기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20 * 9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후원하기로 이동하는 버튼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dirty="0"/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4490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2889250" y="4478655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2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5D6753DC-5DB0-4898-BBB6-5B52B917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940" y="3286760"/>
            <a:ext cx="3959860" cy="22301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8EE1331-00C3-45F5-B057-06B5FC200EFC}"/>
              </a:ext>
            </a:extLst>
          </p:cNvPr>
          <p:cNvGrpSpPr/>
          <p:nvPr/>
        </p:nvGrpSpPr>
        <p:grpSpPr>
          <a:xfrm>
            <a:off x="0" y="1127760"/>
            <a:ext cx="2260600" cy="599440"/>
            <a:chOff x="0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-635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0" y="1127760"/>
              <a:ext cx="2253615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(4) UI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C3305E9-BCD7-4447-99CF-F8755ACF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2015"/>
              </p:ext>
            </p:extLst>
          </p:nvPr>
        </p:nvGraphicFramePr>
        <p:xfrm>
          <a:off x="1326033" y="1830486"/>
          <a:ext cx="6491934" cy="4478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335">
                  <a:extLst>
                    <a:ext uri="{9D8B030D-6E8A-4147-A177-3AD203B41FA5}">
                      <a16:colId xmlns:a16="http://schemas.microsoft.com/office/drawing/2014/main" val="3598957785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08874357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336842126"/>
                    </a:ext>
                  </a:extLst>
                </a:gridCol>
                <a:gridCol w="1286335">
                  <a:extLst>
                    <a:ext uri="{9D8B030D-6E8A-4147-A177-3AD203B41FA5}">
                      <a16:colId xmlns:a16="http://schemas.microsoft.com/office/drawing/2014/main" val="531363344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2553085079"/>
                    </a:ext>
                  </a:extLst>
                </a:gridCol>
                <a:gridCol w="673297">
                  <a:extLst>
                    <a:ext uri="{9D8B030D-6E8A-4147-A177-3AD203B41FA5}">
                      <a16:colId xmlns:a16="http://schemas.microsoft.com/office/drawing/2014/main" val="3787968618"/>
                    </a:ext>
                  </a:extLst>
                </a:gridCol>
              </a:tblGrid>
              <a:tr h="24015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설계서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, Storyboard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Number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16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6320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Project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종합설계프로젝트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I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김재윤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전호성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05/21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707581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Navigation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프로젝트 후원하기</a:t>
                      </a:r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642894"/>
                  </a:ext>
                </a:extLst>
              </a:tr>
              <a:tr h="37583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1)</a:t>
                      </a:r>
                    </a:p>
                    <a:p>
                      <a:pPr algn="l" latinLnBrk="1"/>
                      <a:r>
                        <a:rPr lang="ko-KR" altLang="en-US" sz="800" dirty="0"/>
                        <a:t>등록된 계좌 혹은 다른 방법으로 후원을 할 수 있음</a:t>
                      </a:r>
                      <a:r>
                        <a:rPr lang="en-US" altLang="ko-KR" sz="800" dirty="0"/>
                        <a:t>. </a:t>
                      </a:r>
                      <a:r>
                        <a:rPr lang="ko-KR" altLang="en-US" sz="800" dirty="0"/>
                        <a:t>등록된 계좌가 아니면 공인인증서가 필요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입력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 * 1.6 px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정보 및 입력 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#000000, 10pt</a:t>
                      </a:r>
                    </a:p>
                    <a:p>
                      <a:pPr algn="l" latinLnBrk="1"/>
                      <a:endParaRPr lang="en-US" altLang="ko-KR" sz="800" dirty="0"/>
                    </a:p>
                    <a:p>
                      <a:pPr algn="l" latinLnBrk="1"/>
                      <a:r>
                        <a:rPr lang="en-US" altLang="ko-KR" sz="800" dirty="0"/>
                        <a:t>2)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후원계좌 작성 후 후원을 요청하는 버튼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 크기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 6 * 2 px</a:t>
                      </a:r>
                      <a:b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10pt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#000000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800" dirty="0"/>
                    </a:p>
                  </a:txBody>
                  <a:tcPr marL="73034" marR="73034" marT="36517" marB="36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7088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B65301-5E33-4C70-A1ED-234A6C2016CC}"/>
              </a:ext>
            </a:extLst>
          </p:cNvPr>
          <p:cNvSpPr/>
          <p:nvPr/>
        </p:nvSpPr>
        <p:spPr>
          <a:xfrm>
            <a:off x="2889250" y="362458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75B01E8-7D7F-4998-8E74-F7DB76DB7F73}"/>
              </a:ext>
            </a:extLst>
          </p:cNvPr>
          <p:cNvSpPr/>
          <p:nvPr/>
        </p:nvSpPr>
        <p:spPr>
          <a:xfrm>
            <a:off x="4051935" y="5157470"/>
            <a:ext cx="294005" cy="24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8A9B18-16AB-45EC-982D-4E3B2B1A1AF5}"/>
              </a:ext>
            </a:extLst>
          </p:cNvPr>
          <p:cNvGrpSpPr/>
          <p:nvPr/>
        </p:nvGrpSpPr>
        <p:grpSpPr>
          <a:xfrm>
            <a:off x="0" y="1127760"/>
            <a:ext cx="2260600" cy="599440"/>
            <a:chOff x="0" y="1127760"/>
            <a:chExt cx="2260600" cy="59944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815" t="86732"/>
            <a:stretch>
              <a:fillRect/>
            </a:stretch>
          </p:blipFill>
          <p:spPr>
            <a:xfrm>
              <a:off x="0" y="1268095"/>
              <a:ext cx="2260600" cy="459105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>
              <a:spLocks/>
            </p:cNvSpPr>
            <p:nvPr/>
          </p:nvSpPr>
          <p:spPr>
            <a:xfrm>
              <a:off x="0" y="1127760"/>
              <a:ext cx="2252980" cy="459105"/>
            </a:xfrm>
            <a:prstGeom prst="rect">
              <a:avLst/>
            </a:prstGeom>
            <a:solidFill>
              <a:srgbClr val="56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굴림" charset="0"/>
                <a:cs typeface="+mn-cs"/>
              </a:endParaRPr>
            </a:p>
          </p:txBody>
        </p:sp>
      </p:grp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cs typeface="맑은 고딕" charset="0"/>
              </a:rPr>
              <a:t>3</a:t>
            </a:r>
            <a:r>
              <a:rPr lang="ko-KR" altLang="en-US" sz="4000" b="0" baseline="-25000" dirty="0">
                <a:cs typeface="맑은 고딕" charset="0"/>
              </a:rPr>
              <a:t>. 설계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(5) DB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설계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8FE84D8-875A-4A52-A473-A67346FAF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203150"/>
              </p:ext>
            </p:extLst>
          </p:nvPr>
        </p:nvGraphicFramePr>
        <p:xfrm>
          <a:off x="666487" y="2420888"/>
          <a:ext cx="7811027" cy="3115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661">
                  <a:extLst>
                    <a:ext uri="{9D8B030D-6E8A-4147-A177-3AD203B41FA5}">
                      <a16:colId xmlns:a16="http://schemas.microsoft.com/office/drawing/2014/main" val="338611667"/>
                    </a:ext>
                  </a:extLst>
                </a:gridCol>
                <a:gridCol w="1362768">
                  <a:extLst>
                    <a:ext uri="{9D8B030D-6E8A-4147-A177-3AD203B41FA5}">
                      <a16:colId xmlns:a16="http://schemas.microsoft.com/office/drawing/2014/main" val="1832001419"/>
                    </a:ext>
                  </a:extLst>
                </a:gridCol>
                <a:gridCol w="2452983">
                  <a:extLst>
                    <a:ext uri="{9D8B030D-6E8A-4147-A177-3AD203B41FA5}">
                      <a16:colId xmlns:a16="http://schemas.microsoft.com/office/drawing/2014/main" val="3694282083"/>
                    </a:ext>
                  </a:extLst>
                </a:gridCol>
                <a:gridCol w="1973290">
                  <a:extLst>
                    <a:ext uri="{9D8B030D-6E8A-4147-A177-3AD203B41FA5}">
                      <a16:colId xmlns:a16="http://schemas.microsoft.com/office/drawing/2014/main" val="868883186"/>
                    </a:ext>
                  </a:extLst>
                </a:gridCol>
                <a:gridCol w="1204325">
                  <a:extLst>
                    <a:ext uri="{9D8B030D-6E8A-4147-A177-3AD203B41FA5}">
                      <a16:colId xmlns:a16="http://schemas.microsoft.com/office/drawing/2014/main" val="3844673505"/>
                    </a:ext>
                  </a:extLst>
                </a:gridCol>
              </a:tblGrid>
              <a:tr h="346143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 정보</a:t>
                      </a:r>
                    </a:p>
                  </a:txBody>
                  <a:tcPr marL="83021" marR="83021" marT="41511" marB="41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 marL="69229" marR="69229" marT="34614" marB="346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512363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번호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필드명</a:t>
                      </a:r>
                      <a:endParaRPr lang="ko-KR" altLang="en-US" sz="1000" b="1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설명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데이터타입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비고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141751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 err="1"/>
                        <a:t>u_name</a:t>
                      </a:r>
                      <a:endParaRPr lang="ko-KR" altLang="en-US" sz="1000" b="1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 </a:t>
                      </a:r>
                      <a:r>
                        <a:rPr lang="ko-KR" altLang="en-US" sz="1000" b="0" dirty="0"/>
                        <a:t>고유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[PK] VARCHAR(15)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16508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u_password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971880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u_birth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생년월일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138830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u_juso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주소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131019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u_email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이메일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356381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u_Id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유저아이디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657241"/>
                  </a:ext>
                </a:extLst>
              </a:tr>
              <a:tr h="34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u_pw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유저비밀번호</a:t>
                      </a:r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VARCHAR(20)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</a:t>
                      </a:r>
                      <a:r>
                        <a:rPr lang="ko-KR" altLang="en-US" sz="1000" dirty="0" err="1"/>
                        <a:t>ㆍ</a:t>
                      </a:r>
                      <a:r>
                        <a:rPr lang="en-US" altLang="ko-KR" sz="1000" dirty="0"/>
                        <a:t>N</a:t>
                      </a:r>
                      <a:endParaRPr lang="ko-KR" altLang="en-US" sz="1000" dirty="0"/>
                    </a:p>
                  </a:txBody>
                  <a:tcPr marL="69229" marR="69229" marT="34614" marB="346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614913"/>
                  </a:ext>
                </a:extLst>
              </a:tr>
            </a:tbl>
          </a:graphicData>
        </a:graphic>
      </p:graphicFrame>
      <p:grpSp>
        <p:nvGrpSpPr>
          <p:cNvPr id="83" name="그룹 82"/>
          <p:cNvGrpSpPr/>
          <p:nvPr/>
        </p:nvGrpSpPr>
        <p:grpSpPr>
          <a:xfrm>
            <a:off x="2770505" y="620395"/>
            <a:ext cx="4538980" cy="377825"/>
            <a:chOff x="2770505" y="620395"/>
            <a:chExt cx="4538980" cy="377825"/>
          </a:xfrm>
        </p:grpSpPr>
        <p:sp>
          <p:nvSpPr>
            <p:cNvPr id="84" name="TextBox 83"/>
            <p:cNvSpPr txBox="1">
              <a:spLocks/>
            </p:cNvSpPr>
            <p:nvPr/>
          </p:nvSpPr>
          <p:spPr>
            <a:xfrm>
              <a:off x="2770505" y="62039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시퀀스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TextBox 84"/>
            <p:cNvSpPr txBox="1">
              <a:spLocks/>
            </p:cNvSpPr>
            <p:nvPr/>
          </p:nvSpPr>
          <p:spPr>
            <a:xfrm>
              <a:off x="3786505" y="62293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유스케이스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TextBox 85"/>
            <p:cNvSpPr txBox="1">
              <a:spLocks/>
            </p:cNvSpPr>
            <p:nvPr/>
          </p:nvSpPr>
          <p:spPr>
            <a:xfrm>
              <a:off x="4802505" y="629285"/>
              <a:ext cx="8255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클래스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다이어그램</a:t>
              </a:r>
              <a:endParaRPr lang="ko-KR" altLang="en-US" sz="900" b="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TextBox 86"/>
            <p:cNvSpPr txBox="1">
              <a:spLocks/>
            </p:cNvSpPr>
            <p:nvPr/>
          </p:nvSpPr>
          <p:spPr>
            <a:xfrm>
              <a:off x="581850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UI</a:t>
              </a:r>
              <a:r>
                <a:rPr sz="900" b="1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TextBox 87"/>
            <p:cNvSpPr txBox="1">
              <a:spLocks/>
            </p:cNvSpPr>
            <p:nvPr/>
          </p:nvSpPr>
          <p:spPr>
            <a:xfrm>
              <a:off x="6659245" y="629285"/>
              <a:ext cx="65024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DB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설계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2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16"/>
          <p:cNvSpPr>
            <a:spLocks/>
          </p:cNvSpPr>
          <p:nvPr/>
        </p:nvSpPr>
        <p:spPr>
          <a:xfrm>
            <a:off x="1946275" y="2557780"/>
            <a:ext cx="5824220" cy="1769745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  <a:gs pos="100000">
                <a:srgbClr val="9CC3E6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51635" y="2512060"/>
            <a:ext cx="5833745" cy="151320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Garamond" charset="0"/>
              <a:ea typeface="나눔바른펜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1343025" y="2630170"/>
            <a:ext cx="6458585" cy="1199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>
                <a:latin typeface="맑은 고딕" charset="0"/>
                <a:ea typeface="맑은 고딕" charset="0"/>
                <a:cs typeface="Arial" charset="0"/>
              </a:rPr>
              <a:t>4.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15" t="86732"/>
          <a:stretch>
            <a:fillRect/>
          </a:stretch>
        </p:blipFill>
        <p:spPr>
          <a:xfrm>
            <a:off x="0" y="1268095"/>
            <a:ext cx="2195830" cy="459105"/>
          </a:xfrm>
          <a:prstGeom prst="rect">
            <a:avLst/>
          </a:prstGeom>
          <a:noFill/>
        </p:spPr>
      </p:pic>
      <p:sp>
        <p:nvSpPr>
          <p:cNvPr id="14" name="직사각형 13"/>
          <p:cNvSpPr>
            <a:spLocks/>
          </p:cNvSpPr>
          <p:nvPr/>
        </p:nvSpPr>
        <p:spPr>
          <a:xfrm>
            <a:off x="0" y="1127760"/>
            <a:ext cx="2188845" cy="459105"/>
          </a:xfrm>
          <a:prstGeom prst="rect">
            <a:avLst/>
          </a:prstGeom>
          <a:solidFill>
            <a:srgbClr val="568ED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굴림" charset="0"/>
              <a:cs typeface="+mn-cs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68630" y="371475"/>
            <a:ext cx="8014335" cy="418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baseline="-25000" dirty="0">
                <a:cs typeface="맑은 고딕" charset="0"/>
              </a:rPr>
              <a:t>4</a:t>
            </a:r>
            <a:r>
              <a:rPr lang="ko-KR" altLang="en-US" sz="4000" b="0" baseline="-25000" dirty="0">
                <a:cs typeface="맑은 고딕" charset="0"/>
              </a:rPr>
              <a:t>. 구현</a:t>
            </a:r>
          </a:p>
        </p:txBody>
      </p:sp>
      <p:sp>
        <p:nvSpPr>
          <p:cNvPr id="3" name="직사각형 2"/>
          <p:cNvSpPr>
            <a:spLocks/>
          </p:cNvSpPr>
          <p:nvPr/>
        </p:nvSpPr>
        <p:spPr>
          <a:xfrm>
            <a:off x="476885" y="1104900"/>
            <a:ext cx="6831965" cy="434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508000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ea typeface="맑은 고딕" panose="020B0503020000020004" pitchFamily="50" charset="-127"/>
                <a:cs typeface="맑은 고딕" charset="0"/>
              </a:rPr>
              <a:t>웹 구현</a:t>
            </a:r>
          </a:p>
        </p:txBody>
      </p:sp>
      <p:pic>
        <p:nvPicPr>
          <p:cNvPr id="4" name="웹구현">
            <a:hlinkClick r:id="" action="ppaction://media"/>
            <a:extLst>
              <a:ext uri="{FF2B5EF4-FFF2-40B4-BE49-F238E27FC236}">
                <a16:creationId xmlns:a16="http://schemas.microsoft.com/office/drawing/2014/main" id="{51C3C292-EC0C-4A60-AB9B-0150D5E4FB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730" y="1988820"/>
            <a:ext cx="4320540" cy="42316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BB9A8E-6C8E-4937-B67B-7EA741E477CF}"/>
              </a:ext>
            </a:extLst>
          </p:cNvPr>
          <p:cNvGrpSpPr/>
          <p:nvPr/>
        </p:nvGrpSpPr>
        <p:grpSpPr>
          <a:xfrm>
            <a:off x="3094990" y="620395"/>
            <a:ext cx="2953385" cy="377190"/>
            <a:chOff x="3094990" y="620395"/>
            <a:chExt cx="2953385" cy="3771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F0DC27-368F-402F-8E08-5548C335C153}"/>
                </a:ext>
              </a:extLst>
            </p:cNvPr>
            <p:cNvSpPr txBox="1"/>
            <p:nvPr/>
          </p:nvSpPr>
          <p:spPr>
            <a:xfrm>
              <a:off x="3094990" y="620395"/>
              <a:ext cx="825500" cy="2305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웹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 b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구현</a:t>
              </a:r>
              <a:endParaRPr lang="ko-KR" altLang="en-US" sz="9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C128C7-0E2F-4C99-B7C2-52ACF49B1291}"/>
                </a:ext>
              </a:extLst>
            </p:cNvPr>
            <p:cNvSpPr txBox="1"/>
            <p:nvPr/>
          </p:nvSpPr>
          <p:spPr>
            <a:xfrm>
              <a:off x="5126990" y="629285"/>
              <a:ext cx="92202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508000" fontAlgn="base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애플리케이션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굴림" charset="0"/>
                  <a:cs typeface="+mn-cs"/>
                </a:rPr>
                <a:t> </a:t>
              </a:r>
              <a:r>
                <a:rPr sz="900">
                  <a:solidFill>
                    <a:schemeClr val="bg1">
                      <a:lumMod val="8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구현</a:t>
              </a:r>
              <a:endParaRPr lang="ko-KR" altLang="en-US" sz="900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94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Pages>102</Pages>
  <Words>5973</Words>
  <Characters>0</Characters>
  <Application>Microsoft Office PowerPoint</Application>
  <DocSecurity>0</DocSecurity>
  <PresentationFormat>화면 슬라이드 쇼(4:3)</PresentationFormat>
  <Lines>0</Lines>
  <Paragraphs>1978</Paragraphs>
  <Slides>102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Garamond</vt:lpstr>
      <vt:lpstr>Arial</vt:lpstr>
      <vt:lpstr>맑은 고딕</vt:lpstr>
      <vt:lpstr>나눔고딕</vt:lpstr>
      <vt:lpstr>Office 테마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1. 기획 - 개요</vt:lpstr>
      <vt:lpstr>1. 기획 - 개요</vt:lpstr>
      <vt:lpstr>1. 기획 - 개요</vt:lpstr>
      <vt:lpstr>1. 기획 - 개요</vt:lpstr>
      <vt:lpstr>1. 기획 - 개요</vt:lpstr>
      <vt:lpstr>1. 기획 - 개요</vt:lpstr>
      <vt:lpstr>1. 기획 - 개요</vt:lpstr>
      <vt:lpstr>1. 기획 - 개요</vt:lpstr>
      <vt:lpstr>1. 기획 - 개요</vt:lpstr>
      <vt:lpstr>PowerPoint 프레젠테이션</vt:lpstr>
      <vt:lpstr>1. 기획 - 구성</vt:lpstr>
      <vt:lpstr>1. 기획 - 구성</vt:lpstr>
      <vt:lpstr>1. 기획 - 구성</vt:lpstr>
      <vt:lpstr>1. 기획 - 구성</vt:lpstr>
      <vt:lpstr>1. 기획 - 구성</vt:lpstr>
      <vt:lpstr>PowerPoint 프레젠테이션</vt:lpstr>
      <vt:lpstr>2. 요구분석</vt:lpstr>
      <vt:lpstr>2. 요구분석</vt:lpstr>
      <vt:lpstr>2. 요구분석</vt:lpstr>
      <vt:lpstr>PowerPoint 프레젠테이션</vt:lpstr>
      <vt:lpstr>2. 요구분석</vt:lpstr>
      <vt:lpstr>PowerPoint 프레젠테이션</vt:lpstr>
      <vt:lpstr>PowerPoint 프레젠테이션</vt:lpstr>
      <vt:lpstr>PowerPoint 프레젠테이션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2. 요구분석</vt:lpstr>
      <vt:lpstr>PowerPoint 프레젠테이션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3. 설계</vt:lpstr>
      <vt:lpstr>PowerPoint 프레젠테이션</vt:lpstr>
      <vt:lpstr>4. 구현</vt:lpstr>
      <vt:lpstr>4. 구현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eugene</dc:creator>
  <cp:lastModifiedBy>박 원이</cp:lastModifiedBy>
  <cp:revision>4</cp:revision>
  <dcterms:modified xsi:type="dcterms:W3CDTF">2020-06-10T14:21:22Z</dcterms:modified>
</cp:coreProperties>
</file>